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85" r:id="rId3"/>
  </p:sldMasterIdLst>
  <p:notesMasterIdLst>
    <p:notesMasterId r:id="rId5"/>
  </p:notesMasterIdLst>
  <p:handoutMasterIdLst>
    <p:handoutMasterId r:id="rId14"/>
  </p:handoutMasterIdLst>
  <p:sldIdLst>
    <p:sldId id="256" r:id="rId4"/>
    <p:sldId id="374" r:id="rId6"/>
    <p:sldId id="393" r:id="rId7"/>
    <p:sldId id="375" r:id="rId8"/>
    <p:sldId id="376" r:id="rId9"/>
    <p:sldId id="394" r:id="rId10"/>
    <p:sldId id="392" r:id="rId11"/>
    <p:sldId id="391" r:id="rId12"/>
    <p:sldId id="315" r:id="rId13"/>
  </p:sldIdLst>
  <p:sldSz cx="9144000" cy="5143500" type="screen16x9"/>
  <p:notesSz cx="6858000" cy="9144000"/>
  <p:embeddedFontLst>
    <p:embeddedFont>
      <p:font typeface="Roboto" panose="02000000000000000000"/>
      <p:regular r:id="rId19"/>
      <p:bold r:id="rId20"/>
      <p:italic r:id="rId21"/>
      <p:boldItalic r:id="rId22"/>
    </p:embeddedFont>
    <p:embeddedFont>
      <p:font typeface="Helvetica Neue" panose="020B0604020202020204"/>
      <p:regular r:id="rId23"/>
    </p:embeddedFont>
    <p:embeddedFont>
      <p:font typeface="Helvetica Neue" panose="020B0604020202020204" charset="0"/>
      <p:regular r:id="rId24"/>
      <p:bold r:id="rId25"/>
      <p:italic r:id="rId26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ekha Bhagchandani" initials="" lastIdx="8" clrIdx="0"/>
  <p:cmAuthor id="3" name="Sanya Bhargava" initials="SB" lastIdx="2" clrIdx="2"/>
  <p:cmAuthor id="4" name="Karen Jebakany" initials="KJ" lastIdx="1" clrIdx="3"/>
  <p:cmAuthor id="5" name="Bhakti Rathod" initials="BR" lastIdx="2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E1E1E"/>
    <a:srgbClr val="282C34"/>
    <a:srgbClr val="FF4556"/>
    <a:srgbClr val="F5F5F5"/>
    <a:srgbClr val="4F75D6"/>
    <a:srgbClr val="E9EDEE"/>
    <a:srgbClr val="F9E022"/>
    <a:srgbClr val="FCF5F2"/>
    <a:srgbClr val="EEC4B2"/>
    <a:srgbClr val="77256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F5AB1C69-6EDB-4FF4-983F-18BD219EF322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" d="2"/>
          <a:sy n="1" d="2"/>
        </p:scale>
        <p:origin x="0" y="0"/>
      </p:cViewPr>
      <p:guideLst>
        <p:guide pos="2736"/>
        <p:guide orient="horz" pos="348"/>
        <p:guide orient="horz" pos="396"/>
        <p:guide orient="horz" pos="2652"/>
        <p:guide pos="288"/>
        <p:guide pos="144"/>
        <p:guide pos="2760"/>
        <p:guide pos="264"/>
        <p:guide orient="horz" pos="804"/>
      </p:guideLst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7" Type="http://schemas.openxmlformats.org/officeDocument/2006/relationships/font" Target="fonts/font9.fntdata"/><Relationship Id="rId26" Type="http://schemas.openxmlformats.org/officeDocument/2006/relationships/font" Target="fonts/font8.fntdata"/><Relationship Id="rId25" Type="http://schemas.openxmlformats.org/officeDocument/2006/relationships/font" Target="fonts/font7.fntdata"/><Relationship Id="rId24" Type="http://schemas.openxmlformats.org/officeDocument/2006/relationships/font" Target="fonts/font6.fntdata"/><Relationship Id="rId23" Type="http://schemas.openxmlformats.org/officeDocument/2006/relationships/font" Target="fonts/font5.fntdata"/><Relationship Id="rId22" Type="http://schemas.openxmlformats.org/officeDocument/2006/relationships/font" Target="fonts/font4.fntdata"/><Relationship Id="rId21" Type="http://schemas.openxmlformats.org/officeDocument/2006/relationships/font" Target="fonts/font3.fntdata"/><Relationship Id="rId20" Type="http://schemas.openxmlformats.org/officeDocument/2006/relationships/font" Target="fonts/font2.fntdata"/><Relationship Id="rId2" Type="http://schemas.openxmlformats.org/officeDocument/2006/relationships/theme" Target="theme/theme1.xml"/><Relationship Id="rId19" Type="http://schemas.openxmlformats.org/officeDocument/2006/relationships/font" Target="fonts/font1.fntdata"/><Relationship Id="rId18" Type="http://schemas.openxmlformats.org/officeDocument/2006/relationships/commentAuthors" Target="commentAuthors.xml"/><Relationship Id="rId17" Type="http://schemas.openxmlformats.org/officeDocument/2006/relationships/tableStyles" Target="tableStyles.xml"/><Relationship Id="rId16" Type="http://schemas.openxmlformats.org/officeDocument/2006/relationships/viewProps" Target="viewProps.xml"/><Relationship Id="rId15" Type="http://schemas.openxmlformats.org/officeDocument/2006/relationships/presProps" Target="presProps.xml"/><Relationship Id="rId14" Type="http://schemas.openxmlformats.org/officeDocument/2006/relationships/handoutMaster" Target="handoutMasters/handoutMaster1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26BD67-91CF-42FB-8A7F-17BD2CDF3FF7}" type="datetimeFigureOut">
              <a:rPr lang="en-IN" smtClean="0"/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5CDF39-E0CA-4BFA-9851-86EBAD4431C6}" type="slidenum">
              <a:rPr lang="en-IN" smtClean="0"/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c95b17554d_0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c95b17554d_0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 matchingName="Title">
  <p:cSld name="TITLE">
    <p:bg>
      <p:bgPr>
        <a:solidFill>
          <a:srgbClr val="FFFFFF"/>
        </a:soli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468312" y="1467450"/>
            <a:ext cx="4103688" cy="22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Font typeface="Helvetica Neue" panose="020B0604020202020204"/>
              <a:buNone/>
              <a:defRPr sz="3600">
                <a:latin typeface="+mj-lt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Font typeface="Helvetica Neue" panose="020B0604020202020204"/>
              <a:buNone/>
              <a:defRPr sz="3600"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Font typeface="Helvetica Neue" panose="020B0604020202020204"/>
              <a:buNone/>
              <a:defRPr sz="3600"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Font typeface="Helvetica Neue" panose="020B0604020202020204"/>
              <a:buNone/>
              <a:defRPr sz="3600"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Font typeface="Helvetica Neue" panose="020B0604020202020204"/>
              <a:buNone/>
              <a:defRPr sz="3600"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Font typeface="Helvetica Neue" panose="020B0604020202020204"/>
              <a:buNone/>
              <a:defRPr sz="3600"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Font typeface="Helvetica Neue" panose="020B0604020202020204"/>
              <a:buNone/>
              <a:defRPr sz="3600"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Font typeface="Helvetica Neue" panose="020B0604020202020204"/>
              <a:buNone/>
              <a:defRPr sz="3600"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Font typeface="Helvetica Neue" panose="020B0604020202020204"/>
              <a:buNone/>
              <a:defRPr sz="3600"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/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4654550" y="911225"/>
            <a:ext cx="4011613" cy="33210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t's_Think_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68;p12"/>
          <p:cNvSpPr/>
          <p:nvPr userDrawn="1"/>
        </p:nvSpPr>
        <p:spPr>
          <a:xfrm>
            <a:off x="0" y="0"/>
            <a:ext cx="4120816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" name="Google Shape;35;p7"/>
          <p:cNvSpPr txBox="1">
            <a:spLocks noGrp="1"/>
          </p:cNvSpPr>
          <p:nvPr>
            <p:ph type="body" idx="12"/>
          </p:nvPr>
        </p:nvSpPr>
        <p:spPr>
          <a:xfrm>
            <a:off x="4247606" y="175339"/>
            <a:ext cx="3561900" cy="58084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 panose="020B0604020202020204"/>
              <a:buNone/>
              <a:defRPr sz="2000" b="1">
                <a:solidFill>
                  <a:srgbClr val="000000"/>
                </a:solidFill>
                <a:latin typeface="+mj-lt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 panose="020B0604020202020204"/>
              <a:buChar char="○"/>
              <a:defRPr sz="14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 panose="020B0604020202020204"/>
              <a:buChar char="■"/>
              <a:defRPr sz="14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 panose="020B0604020202020204"/>
              <a:buChar char="●"/>
              <a:defRPr sz="14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 panose="020B0604020202020204"/>
              <a:buChar char="○"/>
              <a:defRPr sz="14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 panose="020B0604020202020204"/>
              <a:buChar char="■"/>
              <a:defRPr sz="14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 panose="020B0604020202020204"/>
              <a:buChar char="●"/>
              <a:defRPr sz="14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 panose="020B0604020202020204"/>
              <a:buChar char="○"/>
              <a:defRPr sz="14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 panose="020B0604020202020204"/>
              <a:buChar char="■"/>
              <a:defRPr sz="14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/>
        </p:txBody>
      </p:sp>
      <p:sp>
        <p:nvSpPr>
          <p:cNvPr id="6" name="Google Shape;18;p3"/>
          <p:cNvSpPr txBox="1">
            <a:spLocks noGrp="1"/>
          </p:cNvSpPr>
          <p:nvPr>
            <p:ph type="body" idx="13" hasCustomPrompt="1"/>
          </p:nvPr>
        </p:nvSpPr>
        <p:spPr>
          <a:xfrm>
            <a:off x="4120816" y="560418"/>
            <a:ext cx="4554872" cy="34438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defTabSz="91440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●"/>
              <a:defRPr lang="en-US" sz="1400" b="0" i="0" u="none" strike="noStrike" cap="none" dirty="0" smtClean="0">
                <a:solidFill>
                  <a:srgbClr val="000000"/>
                </a:solidFill>
                <a:latin typeface="+mn-lt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822960" lvl="1" indent="-33020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Wingdings" panose="05000000000000000000" pitchFamily="2" charset="2"/>
              <a:buChar char="§"/>
              <a:defRPr sz="1400">
                <a:solidFill>
                  <a:srgbClr val="000000"/>
                </a:solidFill>
                <a:latin typeface="+mn-lt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1371600" lvl="2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 panose="020B0604020202020204"/>
              <a:buChar char="■"/>
              <a:defRPr sz="16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1828800" lvl="3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 panose="020B0604020202020204"/>
              <a:buChar char="●"/>
              <a:defRPr sz="16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2286000" lvl="4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 panose="020B0604020202020204"/>
              <a:buChar char="○"/>
              <a:defRPr sz="16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2743200" lvl="5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 panose="020B0604020202020204"/>
              <a:buChar char="■"/>
              <a:defRPr sz="16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3200400" lvl="6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 panose="020B0604020202020204"/>
              <a:buChar char="●"/>
              <a:defRPr sz="16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3657600" lvl="7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 panose="020B0604020202020204"/>
              <a:buChar char="○"/>
              <a:defRPr sz="16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4114800" lvl="8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 panose="020B0604020202020204"/>
              <a:buChar char="■"/>
              <a:defRPr sz="16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r>
              <a:rPr lang="en-US" err="1"/>
              <a:t>Hfjhhgjhgj</a:t>
            </a:r>
            <a:endParaRPr lang="en-US"/>
          </a:p>
          <a:p>
            <a:r>
              <a:rPr lang="en-US" err="1"/>
              <a:t>fjhfjhdf</a:t>
            </a:r>
            <a:endParaRPr lang="en-US"/>
          </a:p>
          <a:p>
            <a:pPr lvl="1"/>
            <a:r>
              <a:rPr lang="en-US" err="1"/>
              <a:t>dggvx</a:t>
            </a:r>
            <a:endParaRPr lang="en-US" err="1"/>
          </a:p>
        </p:txBody>
      </p:sp>
      <p:pic>
        <p:nvPicPr>
          <p:cNvPr id="10" name="Google Shape;72;p12"/>
          <p:cNvPicPr preferRelativeResize="0"/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719" y="998794"/>
            <a:ext cx="3349378" cy="3145911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0;p1"/>
          <p:cNvSpPr txBox="1"/>
          <p:nvPr userDrawn="1"/>
        </p:nvSpPr>
        <p:spPr>
          <a:xfrm flipH="1">
            <a:off x="-13432" y="4864458"/>
            <a:ext cx="1535542" cy="32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434343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© NIIT ⬝ StackRoute</a:t>
            </a:r>
            <a:endParaRPr sz="900">
              <a:solidFill>
                <a:srgbClr val="434343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t's_Think_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68;p12"/>
          <p:cNvSpPr/>
          <p:nvPr userDrawn="1"/>
        </p:nvSpPr>
        <p:spPr>
          <a:xfrm>
            <a:off x="5023197" y="0"/>
            <a:ext cx="4120816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7" name="Google Shape;35;p7"/>
          <p:cNvSpPr txBox="1">
            <a:spLocks noGrp="1"/>
          </p:cNvSpPr>
          <p:nvPr>
            <p:ph type="body" idx="12"/>
          </p:nvPr>
        </p:nvSpPr>
        <p:spPr>
          <a:xfrm>
            <a:off x="204346" y="175335"/>
            <a:ext cx="3561900" cy="58084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 panose="020B0604020202020204"/>
              <a:buNone/>
              <a:defRPr sz="2000" b="1">
                <a:solidFill>
                  <a:srgbClr val="000000"/>
                </a:solidFill>
                <a:latin typeface="+mj-lt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 panose="020B0604020202020204"/>
              <a:buChar char="○"/>
              <a:defRPr sz="14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 panose="020B0604020202020204"/>
              <a:buChar char="■"/>
              <a:defRPr sz="14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 panose="020B0604020202020204"/>
              <a:buChar char="●"/>
              <a:defRPr sz="14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 panose="020B0604020202020204"/>
              <a:buChar char="○"/>
              <a:defRPr sz="14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 panose="020B0604020202020204"/>
              <a:buChar char="■"/>
              <a:defRPr sz="14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 panose="020B0604020202020204"/>
              <a:buChar char="●"/>
              <a:defRPr sz="14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 panose="020B0604020202020204"/>
              <a:buChar char="○"/>
              <a:defRPr sz="14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 panose="020B0604020202020204"/>
              <a:buChar char="■"/>
              <a:defRPr sz="14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/>
        </p:txBody>
      </p:sp>
      <p:sp>
        <p:nvSpPr>
          <p:cNvPr id="18" name="Google Shape;18;p3"/>
          <p:cNvSpPr txBox="1">
            <a:spLocks noGrp="1"/>
          </p:cNvSpPr>
          <p:nvPr>
            <p:ph type="body" idx="13" hasCustomPrompt="1"/>
          </p:nvPr>
        </p:nvSpPr>
        <p:spPr>
          <a:xfrm>
            <a:off x="77556" y="562455"/>
            <a:ext cx="4043248" cy="339909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defTabSz="91440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●"/>
              <a:defRPr lang="en-US" sz="1400" b="0" i="0" u="none" strike="noStrike" cap="none" dirty="0" smtClean="0">
                <a:solidFill>
                  <a:srgbClr val="000000"/>
                </a:solidFill>
                <a:latin typeface="+mn-lt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822960" lvl="1" indent="-33020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Wingdings" panose="05000000000000000000" pitchFamily="2" charset="2"/>
              <a:buChar char="§"/>
              <a:defRPr sz="1400">
                <a:solidFill>
                  <a:srgbClr val="000000"/>
                </a:solidFill>
                <a:latin typeface="+mn-lt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1371600" lvl="2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 panose="020B0604020202020204"/>
              <a:buChar char="■"/>
              <a:defRPr sz="16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1828800" lvl="3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 panose="020B0604020202020204"/>
              <a:buChar char="●"/>
              <a:defRPr sz="16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2286000" lvl="4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 panose="020B0604020202020204"/>
              <a:buChar char="○"/>
              <a:defRPr sz="16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2743200" lvl="5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 panose="020B0604020202020204"/>
              <a:buChar char="■"/>
              <a:defRPr sz="16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3200400" lvl="6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 panose="020B0604020202020204"/>
              <a:buChar char="●"/>
              <a:defRPr sz="16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3657600" lvl="7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 panose="020B0604020202020204"/>
              <a:buChar char="○"/>
              <a:defRPr sz="16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4114800" lvl="8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 panose="020B0604020202020204"/>
              <a:buChar char="■"/>
              <a:defRPr sz="16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r>
              <a:rPr lang="en-US" err="1"/>
              <a:t>Dfhfghfddfh</a:t>
            </a:r>
            <a:endParaRPr lang="en-US"/>
          </a:p>
          <a:p>
            <a:r>
              <a:rPr lang="en-US"/>
              <a:t>Modify, commit and push the changes to the repository</a:t>
            </a:r>
            <a:endParaRPr lang="en-US"/>
          </a:p>
          <a:p>
            <a:pPr lvl="1"/>
            <a:r>
              <a:rPr lang="en-US" err="1"/>
              <a:t>djjfhfj</a:t>
            </a:r>
            <a:endParaRPr lang="en-US" err="1"/>
          </a:p>
        </p:txBody>
      </p:sp>
      <p:pic>
        <p:nvPicPr>
          <p:cNvPr id="9" name="Google Shape;72;p12"/>
          <p:cNvPicPr preferRelativeResize="0"/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8916" y="998794"/>
            <a:ext cx="3349378" cy="314591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8;p1"/>
          <p:cNvSpPr/>
          <p:nvPr userDrawn="1"/>
        </p:nvSpPr>
        <p:spPr>
          <a:xfrm>
            <a:off x="8853135" y="4859797"/>
            <a:ext cx="209595" cy="202334"/>
          </a:xfrm>
          <a:prstGeom prst="flowChartConnector">
            <a:avLst/>
          </a:prstGeom>
          <a:solidFill>
            <a:srgbClr val="FF7F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11" name="Google Shape;9;p1"/>
          <p:cNvSpPr txBox="1"/>
          <p:nvPr userDrawn="1"/>
        </p:nvSpPr>
        <p:spPr>
          <a:xfrm>
            <a:off x="8796622" y="4814173"/>
            <a:ext cx="322621" cy="285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800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</a:fld>
            <a:endParaRPr sz="800">
              <a:solidFill>
                <a:srgbClr val="FFFFFF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pic>
        <p:nvPicPr>
          <p:cNvPr id="19" name="Picture 18" descr="A picture containing text, tableware, plate, dishware&#10;&#10;Description automatically generated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676279" y="50412"/>
            <a:ext cx="439807" cy="66866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ssion_Goals_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68;p12"/>
          <p:cNvSpPr/>
          <p:nvPr userDrawn="1"/>
        </p:nvSpPr>
        <p:spPr>
          <a:xfrm>
            <a:off x="0" y="0"/>
            <a:ext cx="4120816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" name="Google Shape;35;p7"/>
          <p:cNvSpPr txBox="1">
            <a:spLocks noGrp="1"/>
          </p:cNvSpPr>
          <p:nvPr>
            <p:ph type="body" idx="12"/>
          </p:nvPr>
        </p:nvSpPr>
        <p:spPr>
          <a:xfrm>
            <a:off x="4247606" y="175335"/>
            <a:ext cx="3561900" cy="58084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 panose="020B0604020202020204"/>
              <a:buNone/>
              <a:defRPr sz="2000" b="1">
                <a:solidFill>
                  <a:srgbClr val="000000"/>
                </a:solidFill>
                <a:latin typeface="+mj-lt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 panose="020B0604020202020204"/>
              <a:buChar char="○"/>
              <a:defRPr sz="14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 panose="020B0604020202020204"/>
              <a:buChar char="■"/>
              <a:defRPr sz="14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 panose="020B0604020202020204"/>
              <a:buChar char="●"/>
              <a:defRPr sz="14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 panose="020B0604020202020204"/>
              <a:buChar char="○"/>
              <a:defRPr sz="14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 panose="020B0604020202020204"/>
              <a:buChar char="■"/>
              <a:defRPr sz="14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 panose="020B0604020202020204"/>
              <a:buChar char="●"/>
              <a:defRPr sz="14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 panose="020B0604020202020204"/>
              <a:buChar char="○"/>
              <a:defRPr sz="14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 panose="020B0604020202020204"/>
              <a:buChar char="■"/>
              <a:defRPr sz="14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/>
        </p:txBody>
      </p:sp>
      <p:sp>
        <p:nvSpPr>
          <p:cNvPr id="6" name="Google Shape;18;p3"/>
          <p:cNvSpPr txBox="1">
            <a:spLocks noGrp="1"/>
          </p:cNvSpPr>
          <p:nvPr>
            <p:ph type="body" idx="13" hasCustomPrompt="1"/>
          </p:nvPr>
        </p:nvSpPr>
        <p:spPr>
          <a:xfrm>
            <a:off x="4120816" y="560418"/>
            <a:ext cx="4035632" cy="344380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defTabSz="91440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●"/>
              <a:defRPr lang="en-US" sz="1400" b="0" i="0" u="none" strike="noStrike" cap="none" dirty="0" smtClean="0">
                <a:solidFill>
                  <a:srgbClr val="000000"/>
                </a:solidFill>
                <a:latin typeface="+mn-lt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822960" lvl="1" indent="-33020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Wingdings" panose="05000000000000000000" pitchFamily="2" charset="2"/>
              <a:buChar char="§"/>
              <a:defRPr sz="1400">
                <a:solidFill>
                  <a:srgbClr val="000000"/>
                </a:solidFill>
                <a:latin typeface="+mn-lt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1371600" lvl="2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 panose="020B0604020202020204"/>
              <a:buChar char="■"/>
              <a:defRPr sz="16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1828800" lvl="3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 panose="020B0604020202020204"/>
              <a:buChar char="●"/>
              <a:defRPr sz="16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2286000" lvl="4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 panose="020B0604020202020204"/>
              <a:buChar char="○"/>
              <a:defRPr sz="16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2743200" lvl="5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 panose="020B0604020202020204"/>
              <a:buChar char="■"/>
              <a:defRPr sz="16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3200400" lvl="6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 panose="020B0604020202020204"/>
              <a:buChar char="●"/>
              <a:defRPr sz="16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3657600" lvl="7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 panose="020B0604020202020204"/>
              <a:buChar char="○"/>
              <a:defRPr sz="16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4114800" lvl="8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 panose="020B0604020202020204"/>
              <a:buChar char="■"/>
              <a:defRPr sz="16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r>
              <a:rPr lang="en-US" err="1"/>
              <a:t>Dfhfghfddfh</a:t>
            </a:r>
            <a:endParaRPr lang="en-US"/>
          </a:p>
          <a:p>
            <a:r>
              <a:rPr lang="en-US"/>
              <a:t>Modify, commit and push the changes to the repository</a:t>
            </a:r>
            <a:endParaRPr lang="en-US"/>
          </a:p>
          <a:p>
            <a:pPr lvl="1"/>
            <a:r>
              <a:rPr lang="en-US" err="1"/>
              <a:t>djjfhfj</a:t>
            </a:r>
            <a:endParaRPr lang="en-US" err="1"/>
          </a:p>
        </p:txBody>
      </p:sp>
      <p:pic>
        <p:nvPicPr>
          <p:cNvPr id="10" name="Google Shape;72;p12"/>
          <p:cNvPicPr preferRelativeResize="0"/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719" y="1238577"/>
            <a:ext cx="3349378" cy="2666347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0;p1"/>
          <p:cNvSpPr txBox="1"/>
          <p:nvPr userDrawn="1"/>
        </p:nvSpPr>
        <p:spPr>
          <a:xfrm flipH="1">
            <a:off x="-13432" y="4864458"/>
            <a:ext cx="1535542" cy="32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434343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© NIIT ⬝ StackRoute</a:t>
            </a:r>
            <a:endParaRPr sz="900">
              <a:solidFill>
                <a:srgbClr val="434343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ssion_Goals_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68;p12"/>
          <p:cNvSpPr/>
          <p:nvPr userDrawn="1"/>
        </p:nvSpPr>
        <p:spPr>
          <a:xfrm>
            <a:off x="5023197" y="0"/>
            <a:ext cx="4120816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7" name="Google Shape;35;p7"/>
          <p:cNvSpPr txBox="1">
            <a:spLocks noGrp="1"/>
          </p:cNvSpPr>
          <p:nvPr>
            <p:ph type="body" idx="12"/>
          </p:nvPr>
        </p:nvSpPr>
        <p:spPr>
          <a:xfrm>
            <a:off x="204346" y="175331"/>
            <a:ext cx="3561900" cy="58084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 panose="020B0604020202020204"/>
              <a:buNone/>
              <a:defRPr sz="2000" b="1">
                <a:solidFill>
                  <a:srgbClr val="000000"/>
                </a:solidFill>
                <a:latin typeface="+mj-lt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 panose="020B0604020202020204"/>
              <a:buChar char="○"/>
              <a:defRPr sz="14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 panose="020B0604020202020204"/>
              <a:buChar char="■"/>
              <a:defRPr sz="14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 panose="020B0604020202020204"/>
              <a:buChar char="●"/>
              <a:defRPr sz="14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 panose="020B0604020202020204"/>
              <a:buChar char="○"/>
              <a:defRPr sz="14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 panose="020B0604020202020204"/>
              <a:buChar char="■"/>
              <a:defRPr sz="14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 panose="020B0604020202020204"/>
              <a:buChar char="●"/>
              <a:defRPr sz="14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 panose="020B0604020202020204"/>
              <a:buChar char="○"/>
              <a:defRPr sz="14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 panose="020B0604020202020204"/>
              <a:buChar char="■"/>
              <a:defRPr sz="14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/>
        </p:txBody>
      </p:sp>
      <p:sp>
        <p:nvSpPr>
          <p:cNvPr id="18" name="Google Shape;18;p3"/>
          <p:cNvSpPr txBox="1">
            <a:spLocks noGrp="1"/>
          </p:cNvSpPr>
          <p:nvPr>
            <p:ph type="body" idx="13" hasCustomPrompt="1"/>
          </p:nvPr>
        </p:nvSpPr>
        <p:spPr>
          <a:xfrm>
            <a:off x="77556" y="560419"/>
            <a:ext cx="4494444" cy="34437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defTabSz="91440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●"/>
              <a:defRPr lang="en-US" sz="1400" b="0" i="0" u="none" strike="noStrike" cap="none" dirty="0" smtClean="0">
                <a:solidFill>
                  <a:srgbClr val="000000"/>
                </a:solidFill>
                <a:latin typeface="+mn-lt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822960" lvl="1" indent="-33020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Wingdings" panose="05000000000000000000" pitchFamily="2" charset="2"/>
              <a:buChar char="§"/>
              <a:defRPr sz="1400">
                <a:solidFill>
                  <a:srgbClr val="000000"/>
                </a:solidFill>
                <a:latin typeface="+mn-lt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1371600" lvl="2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 panose="020B0604020202020204"/>
              <a:buChar char="■"/>
              <a:defRPr sz="16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1828800" lvl="3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 panose="020B0604020202020204"/>
              <a:buChar char="●"/>
              <a:defRPr sz="16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2286000" lvl="4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 panose="020B0604020202020204"/>
              <a:buChar char="○"/>
              <a:defRPr sz="16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2743200" lvl="5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 panose="020B0604020202020204"/>
              <a:buChar char="■"/>
              <a:defRPr sz="16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3200400" lvl="6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 panose="020B0604020202020204"/>
              <a:buChar char="●"/>
              <a:defRPr sz="16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3657600" lvl="7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 panose="020B0604020202020204"/>
              <a:buChar char="○"/>
              <a:defRPr sz="16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4114800" lvl="8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 panose="020B0604020202020204"/>
              <a:buChar char="■"/>
              <a:defRPr sz="16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r>
              <a:rPr lang="en-US" err="1"/>
              <a:t>Dfhfghfddfh</a:t>
            </a:r>
            <a:endParaRPr lang="en-US"/>
          </a:p>
          <a:p>
            <a:r>
              <a:rPr lang="en-US"/>
              <a:t>Modify, commit and push the changes to the            repository</a:t>
            </a:r>
            <a:endParaRPr lang="en-US"/>
          </a:p>
          <a:p>
            <a:pPr lvl="1"/>
            <a:r>
              <a:rPr lang="en-US" err="1"/>
              <a:t>djjfhfj</a:t>
            </a:r>
            <a:endParaRPr lang="en-US" err="1"/>
          </a:p>
        </p:txBody>
      </p:sp>
      <p:pic>
        <p:nvPicPr>
          <p:cNvPr id="9" name="Google Shape;72;p12"/>
          <p:cNvPicPr preferRelativeResize="0"/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8916" y="1238577"/>
            <a:ext cx="3349378" cy="2666347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8;p1"/>
          <p:cNvSpPr/>
          <p:nvPr userDrawn="1"/>
        </p:nvSpPr>
        <p:spPr>
          <a:xfrm>
            <a:off x="8853135" y="4859797"/>
            <a:ext cx="209595" cy="202334"/>
          </a:xfrm>
          <a:prstGeom prst="flowChartConnector">
            <a:avLst/>
          </a:prstGeom>
          <a:solidFill>
            <a:srgbClr val="FF7F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11" name="Google Shape;9;p1"/>
          <p:cNvSpPr txBox="1"/>
          <p:nvPr userDrawn="1"/>
        </p:nvSpPr>
        <p:spPr>
          <a:xfrm>
            <a:off x="8796622" y="4814173"/>
            <a:ext cx="322621" cy="285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800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</a:fld>
            <a:endParaRPr sz="800">
              <a:solidFill>
                <a:srgbClr val="FFFFFF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pic>
        <p:nvPicPr>
          <p:cNvPr id="19" name="Picture 18" descr="A picture containing text, tableware, plate, dishware&#10;&#10;Description automatically generated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676279" y="50412"/>
            <a:ext cx="439807" cy="66866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itle_Full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310302" y="704850"/>
            <a:ext cx="8024073" cy="3840159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310302" y="168891"/>
            <a:ext cx="7886700" cy="533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Description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68;p12"/>
          <p:cNvSpPr/>
          <p:nvPr userDrawn="1"/>
        </p:nvSpPr>
        <p:spPr>
          <a:xfrm>
            <a:off x="0" y="0"/>
            <a:ext cx="4120816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247829" y="431955"/>
            <a:ext cx="3605213" cy="34940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Google Shape;35;p7"/>
          <p:cNvSpPr txBox="1">
            <a:spLocks noGrp="1"/>
          </p:cNvSpPr>
          <p:nvPr>
            <p:ph type="body" idx="12"/>
          </p:nvPr>
        </p:nvSpPr>
        <p:spPr>
          <a:xfrm>
            <a:off x="4241173" y="218873"/>
            <a:ext cx="3561900" cy="58084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 panose="020B0604020202020204"/>
              <a:buNone/>
              <a:defRPr sz="2000" b="1">
                <a:solidFill>
                  <a:srgbClr val="000000"/>
                </a:solidFill>
                <a:latin typeface="+mj-lt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 panose="020B0604020202020204"/>
              <a:buChar char="○"/>
              <a:defRPr sz="14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 panose="020B0604020202020204"/>
              <a:buChar char="■"/>
              <a:defRPr sz="14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 panose="020B0604020202020204"/>
              <a:buChar char="●"/>
              <a:defRPr sz="14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 panose="020B0604020202020204"/>
              <a:buChar char="○"/>
              <a:defRPr sz="14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 panose="020B0604020202020204"/>
              <a:buChar char="■"/>
              <a:defRPr sz="14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 panose="020B0604020202020204"/>
              <a:buChar char="●"/>
              <a:defRPr sz="14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 panose="020B0604020202020204"/>
              <a:buChar char="○"/>
              <a:defRPr sz="14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 panose="020B0604020202020204"/>
              <a:buChar char="■"/>
              <a:defRPr sz="14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/>
        </p:txBody>
      </p:sp>
      <p:sp>
        <p:nvSpPr>
          <p:cNvPr id="9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241336" y="4019550"/>
            <a:ext cx="3621087" cy="361950"/>
          </a:xfrm>
          <a:prstGeom prst="rect">
            <a:avLst/>
          </a:prstGeom>
        </p:spPr>
        <p:txBody>
          <a:bodyPr anchor="ctr"/>
          <a:lstStyle>
            <a:lvl1pPr>
              <a:defRPr sz="900"/>
            </a:lvl1pPr>
          </a:lstStyle>
          <a:p>
            <a:pPr lvl="0"/>
            <a:r>
              <a:rPr lang="en-US"/>
              <a:t>Source:</a:t>
            </a:r>
            <a:endParaRPr lang="en-US"/>
          </a:p>
        </p:txBody>
      </p:sp>
      <p:sp>
        <p:nvSpPr>
          <p:cNvPr id="10" name="Google Shape;18;p3"/>
          <p:cNvSpPr txBox="1">
            <a:spLocks noGrp="1"/>
          </p:cNvSpPr>
          <p:nvPr>
            <p:ph type="body" idx="13" hasCustomPrompt="1"/>
          </p:nvPr>
        </p:nvSpPr>
        <p:spPr>
          <a:xfrm>
            <a:off x="4120816" y="708838"/>
            <a:ext cx="4554872" cy="348734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defTabSz="91440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●"/>
              <a:defRPr lang="en-US" sz="1400" b="0" i="0" u="none" strike="noStrike" cap="none" dirty="0" smtClean="0">
                <a:solidFill>
                  <a:srgbClr val="000000"/>
                </a:solidFill>
                <a:latin typeface="+mn-lt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822960" lvl="1" indent="-33020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Wingdings" panose="05000000000000000000" pitchFamily="2" charset="2"/>
              <a:buChar char="§"/>
              <a:defRPr sz="1400">
                <a:solidFill>
                  <a:srgbClr val="000000"/>
                </a:solidFill>
                <a:latin typeface="+mn-lt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1371600" lvl="2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 panose="020B0604020202020204"/>
              <a:buChar char="■"/>
              <a:defRPr sz="16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1828800" lvl="3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 panose="020B0604020202020204"/>
              <a:buChar char="●"/>
              <a:defRPr sz="16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2286000" lvl="4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 panose="020B0604020202020204"/>
              <a:buChar char="○"/>
              <a:defRPr sz="16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2743200" lvl="5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 panose="020B0604020202020204"/>
              <a:buChar char="■"/>
              <a:defRPr sz="16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3200400" lvl="6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 panose="020B0604020202020204"/>
              <a:buChar char="●"/>
              <a:defRPr sz="16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3657600" lvl="7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 panose="020B0604020202020204"/>
              <a:buChar char="○"/>
              <a:defRPr sz="16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4114800" lvl="8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 panose="020B0604020202020204"/>
              <a:buChar char="■"/>
              <a:defRPr sz="16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r>
              <a:rPr lang="en-US" err="1"/>
              <a:t>Dfhfghfddfh</a:t>
            </a:r>
            <a:endParaRPr lang="en-US"/>
          </a:p>
          <a:p>
            <a:r>
              <a:rPr lang="en-US"/>
              <a:t>Modify, commit and push the changes to the            repository</a:t>
            </a:r>
            <a:endParaRPr lang="en-US"/>
          </a:p>
          <a:p>
            <a:pPr lvl="1"/>
            <a:r>
              <a:rPr lang="en-US" err="1"/>
              <a:t>djjfhfj</a:t>
            </a:r>
            <a:endParaRPr lang="en-US" err="1"/>
          </a:p>
        </p:txBody>
      </p:sp>
      <p:sp>
        <p:nvSpPr>
          <p:cNvPr id="14" name="Google Shape;10;p1"/>
          <p:cNvSpPr txBox="1"/>
          <p:nvPr userDrawn="1"/>
        </p:nvSpPr>
        <p:spPr>
          <a:xfrm flipH="1">
            <a:off x="-13432" y="4864458"/>
            <a:ext cx="1535542" cy="32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434343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© NIIT ⬝ StackRoute</a:t>
            </a:r>
            <a:endParaRPr sz="900">
              <a:solidFill>
                <a:srgbClr val="434343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Descriptio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68;p12"/>
          <p:cNvSpPr/>
          <p:nvPr userDrawn="1"/>
        </p:nvSpPr>
        <p:spPr>
          <a:xfrm>
            <a:off x="5019860" y="0"/>
            <a:ext cx="4120816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5267689" y="431955"/>
            <a:ext cx="3605213" cy="34940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5261196" y="4019550"/>
            <a:ext cx="3621087" cy="361950"/>
          </a:xfrm>
          <a:prstGeom prst="rect">
            <a:avLst/>
          </a:prstGeom>
        </p:spPr>
        <p:txBody>
          <a:bodyPr anchor="ctr"/>
          <a:lstStyle>
            <a:lvl1pPr>
              <a:defRPr sz="900"/>
            </a:lvl1pPr>
          </a:lstStyle>
          <a:p>
            <a:pPr lvl="0"/>
            <a:r>
              <a:rPr lang="en-US"/>
              <a:t>Source:</a:t>
            </a:r>
            <a:endParaRPr lang="en-US"/>
          </a:p>
        </p:txBody>
      </p:sp>
      <p:sp>
        <p:nvSpPr>
          <p:cNvPr id="12" name="Google Shape;35;p7"/>
          <p:cNvSpPr txBox="1">
            <a:spLocks noGrp="1"/>
          </p:cNvSpPr>
          <p:nvPr>
            <p:ph type="body" idx="12"/>
          </p:nvPr>
        </p:nvSpPr>
        <p:spPr>
          <a:xfrm>
            <a:off x="204131" y="218879"/>
            <a:ext cx="3561900" cy="58084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 panose="020B0604020202020204"/>
              <a:buNone/>
              <a:defRPr sz="2000" b="1">
                <a:solidFill>
                  <a:srgbClr val="000000"/>
                </a:solidFill>
                <a:latin typeface="+mj-lt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 panose="020B0604020202020204"/>
              <a:buChar char="○"/>
              <a:defRPr sz="14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 panose="020B0604020202020204"/>
              <a:buChar char="■"/>
              <a:defRPr sz="14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 panose="020B0604020202020204"/>
              <a:buChar char="●"/>
              <a:defRPr sz="14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 panose="020B0604020202020204"/>
              <a:buChar char="○"/>
              <a:defRPr sz="14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 panose="020B0604020202020204"/>
              <a:buChar char="■"/>
              <a:defRPr sz="14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 panose="020B0604020202020204"/>
              <a:buChar char="●"/>
              <a:defRPr sz="14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 panose="020B0604020202020204"/>
              <a:buChar char="○"/>
              <a:defRPr sz="14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 panose="020B0604020202020204"/>
              <a:buChar char="■"/>
              <a:defRPr sz="14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/>
        </p:txBody>
      </p:sp>
      <p:sp>
        <p:nvSpPr>
          <p:cNvPr id="13" name="Google Shape;18;p3"/>
          <p:cNvSpPr txBox="1">
            <a:spLocks noGrp="1"/>
          </p:cNvSpPr>
          <p:nvPr>
            <p:ph type="body" idx="13" hasCustomPrompt="1"/>
          </p:nvPr>
        </p:nvSpPr>
        <p:spPr>
          <a:xfrm>
            <a:off x="83774" y="708834"/>
            <a:ext cx="4668312" cy="348734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defTabSz="91440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●"/>
              <a:defRPr lang="en-US" sz="1400" b="0" i="0" u="none" strike="noStrike" cap="none" dirty="0" smtClean="0">
                <a:solidFill>
                  <a:srgbClr val="000000"/>
                </a:solidFill>
                <a:latin typeface="+mn-lt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822960" lvl="1" indent="-33020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Wingdings" panose="05000000000000000000" pitchFamily="2" charset="2"/>
              <a:buChar char="§"/>
              <a:defRPr sz="1400">
                <a:solidFill>
                  <a:srgbClr val="000000"/>
                </a:solidFill>
                <a:latin typeface="+mn-lt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1371600" lvl="2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 panose="020B0604020202020204"/>
              <a:buChar char="■"/>
              <a:defRPr sz="16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1828800" lvl="3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 panose="020B0604020202020204"/>
              <a:buChar char="●"/>
              <a:defRPr sz="16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2286000" lvl="4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 panose="020B0604020202020204"/>
              <a:buChar char="○"/>
              <a:defRPr sz="16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2743200" lvl="5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 panose="020B0604020202020204"/>
              <a:buChar char="■"/>
              <a:defRPr sz="16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3200400" lvl="6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 panose="020B0604020202020204"/>
              <a:buChar char="●"/>
              <a:defRPr sz="16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3657600" lvl="7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 panose="020B0604020202020204"/>
              <a:buChar char="○"/>
              <a:defRPr sz="16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4114800" lvl="8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 panose="020B0604020202020204"/>
              <a:buChar char="■"/>
              <a:defRPr sz="16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r>
              <a:rPr lang="en-US" err="1"/>
              <a:t>Dfhfghfddfh</a:t>
            </a:r>
            <a:endParaRPr lang="en-US"/>
          </a:p>
          <a:p>
            <a:r>
              <a:rPr lang="en-US"/>
              <a:t>Modify, commit and push the changes to the            repository</a:t>
            </a:r>
            <a:endParaRPr lang="en-US"/>
          </a:p>
          <a:p>
            <a:pPr lvl="1"/>
            <a:r>
              <a:rPr lang="en-US" err="1"/>
              <a:t>djjfhfj</a:t>
            </a:r>
            <a:endParaRPr lang="en-US" err="1"/>
          </a:p>
        </p:txBody>
      </p:sp>
      <p:sp>
        <p:nvSpPr>
          <p:cNvPr id="10" name="Google Shape;8;p1"/>
          <p:cNvSpPr/>
          <p:nvPr userDrawn="1"/>
        </p:nvSpPr>
        <p:spPr>
          <a:xfrm>
            <a:off x="8853135" y="4859797"/>
            <a:ext cx="209595" cy="202334"/>
          </a:xfrm>
          <a:prstGeom prst="flowChartConnector">
            <a:avLst/>
          </a:prstGeom>
          <a:solidFill>
            <a:srgbClr val="FF7F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14" name="Google Shape;9;p1"/>
          <p:cNvSpPr txBox="1"/>
          <p:nvPr userDrawn="1"/>
        </p:nvSpPr>
        <p:spPr>
          <a:xfrm>
            <a:off x="8796622" y="4814173"/>
            <a:ext cx="322621" cy="285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800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</a:fld>
            <a:endParaRPr sz="800">
              <a:solidFill>
                <a:srgbClr val="FFFFFF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pic>
        <p:nvPicPr>
          <p:cNvPr id="16" name="Picture 15" descr="A picture containing text, tableware, plate, dishware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676279" y="50412"/>
            <a:ext cx="439807" cy="66866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and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4572000" y="698182"/>
            <a:ext cx="0" cy="4223675"/>
          </a:xfrm>
          <a:prstGeom prst="line">
            <a:avLst/>
          </a:prstGeom>
          <a:ln w="9525" cap="flat" cmpd="sng" algn="ctr">
            <a:solidFill>
              <a:srgbClr val="B2B2B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" name="Google Shape;35;p7"/>
          <p:cNvSpPr txBox="1">
            <a:spLocks noGrp="1"/>
          </p:cNvSpPr>
          <p:nvPr>
            <p:ph type="body" idx="10"/>
          </p:nvPr>
        </p:nvSpPr>
        <p:spPr>
          <a:xfrm>
            <a:off x="373909" y="627325"/>
            <a:ext cx="4101646" cy="57713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 panose="020B0604020202020204"/>
              <a:buNone/>
              <a:defRPr sz="1600" b="1">
                <a:solidFill>
                  <a:srgbClr val="000000"/>
                </a:solidFill>
                <a:latin typeface="+mj-lt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 panose="020B0604020202020204"/>
              <a:buChar char="○"/>
              <a:defRPr sz="14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 panose="020B0604020202020204"/>
              <a:buChar char="■"/>
              <a:defRPr sz="14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 panose="020B0604020202020204"/>
              <a:buChar char="●"/>
              <a:defRPr sz="14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 panose="020B0604020202020204"/>
              <a:buChar char="○"/>
              <a:defRPr sz="14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 panose="020B0604020202020204"/>
              <a:buChar char="■"/>
              <a:defRPr sz="14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 panose="020B0604020202020204"/>
              <a:buChar char="●"/>
              <a:defRPr sz="14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 panose="020B0604020202020204"/>
              <a:buChar char="○"/>
              <a:defRPr sz="14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 panose="020B0604020202020204"/>
              <a:buChar char="■"/>
              <a:defRPr sz="14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/>
        </p:txBody>
      </p:sp>
      <p:sp>
        <p:nvSpPr>
          <p:cNvPr id="7" name="Google Shape;35;p7"/>
          <p:cNvSpPr txBox="1">
            <a:spLocks noGrp="1"/>
          </p:cNvSpPr>
          <p:nvPr>
            <p:ph type="body" idx="15"/>
          </p:nvPr>
        </p:nvSpPr>
        <p:spPr>
          <a:xfrm>
            <a:off x="4676889" y="628650"/>
            <a:ext cx="4101645" cy="57713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 panose="020B0604020202020204"/>
              <a:buNone/>
              <a:defRPr sz="1600" b="1">
                <a:solidFill>
                  <a:srgbClr val="000000"/>
                </a:solidFill>
                <a:latin typeface="+mj-lt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 panose="020B0604020202020204"/>
              <a:buChar char="○"/>
              <a:defRPr sz="14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 panose="020B0604020202020204"/>
              <a:buChar char="■"/>
              <a:defRPr sz="14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 panose="020B0604020202020204"/>
              <a:buChar char="●"/>
              <a:defRPr sz="14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 panose="020B0604020202020204"/>
              <a:buChar char="○"/>
              <a:defRPr sz="14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 panose="020B0604020202020204"/>
              <a:buChar char="■"/>
              <a:defRPr sz="14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 panose="020B0604020202020204"/>
              <a:buChar char="●"/>
              <a:defRPr sz="14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 panose="020B0604020202020204"/>
              <a:buChar char="○"/>
              <a:defRPr sz="14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 panose="020B0604020202020204"/>
              <a:buChar char="■"/>
              <a:defRPr sz="14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/>
        </p:txBody>
      </p:sp>
      <p:sp>
        <p:nvSpPr>
          <p:cNvPr id="8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380851" y="1220360"/>
            <a:ext cx="4093691" cy="357891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4675881" y="1221686"/>
            <a:ext cx="4093691" cy="357891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and title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4572000" y="1994452"/>
            <a:ext cx="0" cy="2927405"/>
          </a:xfrm>
          <a:prstGeom prst="line">
            <a:avLst/>
          </a:prstGeom>
          <a:ln w="9525" cap="flat" cmpd="sng" algn="ctr">
            <a:solidFill>
              <a:srgbClr val="B2B2B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" name="Google Shape;35;p7"/>
          <p:cNvSpPr txBox="1">
            <a:spLocks noGrp="1"/>
          </p:cNvSpPr>
          <p:nvPr>
            <p:ph type="body" idx="10"/>
          </p:nvPr>
        </p:nvSpPr>
        <p:spPr>
          <a:xfrm>
            <a:off x="373909" y="1994452"/>
            <a:ext cx="4101646" cy="38679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 panose="020B0604020202020204"/>
              <a:buNone/>
              <a:defRPr sz="1600" b="1">
                <a:solidFill>
                  <a:srgbClr val="000000"/>
                </a:solidFill>
                <a:latin typeface="+mj-lt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 panose="020B0604020202020204"/>
              <a:buChar char="○"/>
              <a:defRPr sz="14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 panose="020B0604020202020204"/>
              <a:buChar char="■"/>
              <a:defRPr sz="14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 panose="020B0604020202020204"/>
              <a:buChar char="●"/>
              <a:defRPr sz="14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 panose="020B0604020202020204"/>
              <a:buChar char="○"/>
              <a:defRPr sz="14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 panose="020B0604020202020204"/>
              <a:buChar char="■"/>
              <a:defRPr sz="14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 panose="020B0604020202020204"/>
              <a:buChar char="●"/>
              <a:defRPr sz="14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 panose="020B0604020202020204"/>
              <a:buChar char="○"/>
              <a:defRPr sz="14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 panose="020B0604020202020204"/>
              <a:buChar char="■"/>
              <a:defRPr sz="14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/>
        </p:txBody>
      </p:sp>
      <p:sp>
        <p:nvSpPr>
          <p:cNvPr id="7" name="Google Shape;35;p7"/>
          <p:cNvSpPr txBox="1">
            <a:spLocks noGrp="1"/>
          </p:cNvSpPr>
          <p:nvPr>
            <p:ph type="body" idx="15"/>
          </p:nvPr>
        </p:nvSpPr>
        <p:spPr>
          <a:xfrm>
            <a:off x="4676889" y="1995777"/>
            <a:ext cx="4101645" cy="38679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 panose="020B0604020202020204"/>
              <a:buNone/>
              <a:defRPr sz="1600" b="1">
                <a:solidFill>
                  <a:srgbClr val="000000"/>
                </a:solidFill>
                <a:latin typeface="+mj-lt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 panose="020B0604020202020204"/>
              <a:buChar char="○"/>
              <a:defRPr sz="14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 panose="020B0604020202020204"/>
              <a:buChar char="■"/>
              <a:defRPr sz="14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 panose="020B0604020202020204"/>
              <a:buChar char="●"/>
              <a:defRPr sz="14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 panose="020B0604020202020204"/>
              <a:buChar char="○"/>
              <a:defRPr sz="14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 panose="020B0604020202020204"/>
              <a:buChar char="■"/>
              <a:defRPr sz="14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 panose="020B0604020202020204"/>
              <a:buChar char="●"/>
              <a:defRPr sz="14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 panose="020B0604020202020204"/>
              <a:buChar char="○"/>
              <a:defRPr sz="14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 panose="020B0604020202020204"/>
              <a:buChar char="■"/>
              <a:defRPr sz="14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/>
        </p:txBody>
      </p:sp>
      <p:sp>
        <p:nvSpPr>
          <p:cNvPr id="8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380851" y="2397151"/>
            <a:ext cx="4093691" cy="244386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4675881" y="2398477"/>
            <a:ext cx="4093691" cy="244386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1" name="Google Shape;18;p3"/>
          <p:cNvSpPr txBox="1">
            <a:spLocks noGrp="1"/>
          </p:cNvSpPr>
          <p:nvPr>
            <p:ph type="body" idx="18" hasCustomPrompt="1"/>
          </p:nvPr>
        </p:nvSpPr>
        <p:spPr>
          <a:xfrm>
            <a:off x="217000" y="628650"/>
            <a:ext cx="8552572" cy="136580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defTabSz="91440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●"/>
              <a:defRPr lang="en-US" sz="1400" b="0" i="0" u="none" strike="noStrike" cap="none" dirty="0">
                <a:solidFill>
                  <a:srgbClr val="000000"/>
                </a:solidFill>
                <a:latin typeface="+mn-lt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822960" lvl="1" indent="-28575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20000"/>
              <a:buFont typeface="Wingdings" panose="05000000000000000000" pitchFamily="2" charset="2"/>
              <a:buChar char="§"/>
              <a:defRPr lang="en-US" sz="1400" b="0" i="0" u="none" strike="noStrike" cap="none" dirty="0">
                <a:solidFill>
                  <a:srgbClr val="000000"/>
                </a:solidFill>
                <a:latin typeface="+mn-lt"/>
                <a:ea typeface="Helvetica Neue" panose="020B0604020202020204" charset="0"/>
                <a:cs typeface="Helvetica Neue" panose="020B0604020202020204" charset="0"/>
                <a:sym typeface="Helvetica Neue" panose="020B0604020202020204"/>
              </a:defRPr>
            </a:lvl2pPr>
            <a:lvl3pPr marL="1156970" marR="0" lvl="2" indent="-285750" algn="l" defTabSz="91440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20000"/>
              <a:buFont typeface="Arial" panose="020B0604020202020204" pitchFamily="34" charset="0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+mn-lt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1554480" lvl="3" indent="-33020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▪"/>
              <a:defRPr sz="1400">
                <a:solidFill>
                  <a:srgbClr val="000000"/>
                </a:solidFill>
                <a:latin typeface="+mn-lt"/>
                <a:ea typeface="Helvetica Neue" panose="020B0604020202020204" charset="0"/>
                <a:cs typeface="Helvetica Neue" panose="020B0604020202020204" charset="0"/>
                <a:sym typeface="Helvetica Neue" panose="020B0604020202020204"/>
              </a:defRPr>
            </a:lvl4pPr>
            <a:lvl5pPr marL="1554480" lvl="4" indent="-33020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80000"/>
              <a:buFont typeface="Helvetica Neue" panose="020B0604020202020204" charset="0"/>
              <a:buChar char="▪"/>
              <a:defRPr sz="1400">
                <a:solidFill>
                  <a:srgbClr val="000000"/>
                </a:solidFill>
                <a:latin typeface="+mn-lt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2743200" lvl="5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 panose="020B0604020202020204"/>
              <a:buChar char="■"/>
              <a:defRPr sz="16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3200400" lvl="6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 panose="020B0604020202020204"/>
              <a:buChar char="●"/>
              <a:defRPr sz="16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3657600" lvl="7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 panose="020B0604020202020204"/>
              <a:buChar char="○"/>
              <a:defRPr sz="16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4114800" lvl="8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 panose="020B0604020202020204"/>
              <a:buChar char="■"/>
              <a:defRPr sz="16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r>
              <a:rPr lang="en-US"/>
              <a:t>Bullet 1</a:t>
            </a:r>
            <a:endParaRPr lang="en-US"/>
          </a:p>
          <a:p>
            <a:pPr lvl="1"/>
            <a:r>
              <a:rPr lang="en-US"/>
              <a:t>Bullet 2</a:t>
            </a:r>
            <a:endParaRPr lang="en-US"/>
          </a:p>
          <a:p>
            <a:pPr lvl="2"/>
            <a:r>
              <a:rPr lang="en-US"/>
              <a:t>Bullet 3</a:t>
            </a:r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 matchingName="Title and Body">
  <p:cSld name="TITLE_AND_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8;p3"/>
          <p:cNvSpPr txBox="1">
            <a:spLocks noGrp="1"/>
          </p:cNvSpPr>
          <p:nvPr>
            <p:ph type="body" idx="1" hasCustomPrompt="1"/>
          </p:nvPr>
        </p:nvSpPr>
        <p:spPr>
          <a:xfrm>
            <a:off x="217000" y="628650"/>
            <a:ext cx="7709700" cy="39757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defTabSz="91440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●"/>
              <a:defRPr lang="en-US" sz="1400" b="0" i="0" u="none" strike="noStrike" cap="none" dirty="0">
                <a:solidFill>
                  <a:srgbClr val="000000"/>
                </a:solidFill>
                <a:latin typeface="+mn-lt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822960" lvl="1" indent="-28575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20000"/>
              <a:buFont typeface="Wingdings" panose="05000000000000000000" pitchFamily="2" charset="2"/>
              <a:buChar char="§"/>
              <a:defRPr lang="en-US" sz="1400" b="0" i="0" u="none" strike="noStrike" cap="none" dirty="0">
                <a:solidFill>
                  <a:srgbClr val="000000"/>
                </a:solidFill>
                <a:latin typeface="+mn-lt"/>
                <a:ea typeface="Helvetica Neue" panose="020B0604020202020204" charset="0"/>
                <a:cs typeface="Helvetica Neue" panose="020B0604020202020204" charset="0"/>
                <a:sym typeface="Helvetica Neue" panose="020B0604020202020204"/>
              </a:defRPr>
            </a:lvl2pPr>
            <a:lvl3pPr marL="1156970" marR="0" lvl="2" indent="-285750" algn="l" defTabSz="91440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20000"/>
              <a:buFont typeface="Arial" panose="020B0604020202020204" pitchFamily="34" charset="0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+mn-lt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1554480" lvl="3" indent="-33020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▪"/>
              <a:defRPr sz="1400">
                <a:solidFill>
                  <a:srgbClr val="000000"/>
                </a:solidFill>
                <a:latin typeface="+mn-lt"/>
                <a:ea typeface="Helvetica Neue" panose="020B0604020202020204" charset="0"/>
                <a:cs typeface="Helvetica Neue" panose="020B0604020202020204" charset="0"/>
                <a:sym typeface="Helvetica Neue" panose="020B0604020202020204"/>
              </a:defRPr>
            </a:lvl4pPr>
            <a:lvl5pPr marL="1554480" lvl="4" indent="-33020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80000"/>
              <a:buFont typeface="Helvetica Neue" panose="020B0604020202020204" charset="0"/>
              <a:buChar char="▪"/>
              <a:defRPr sz="1400">
                <a:solidFill>
                  <a:srgbClr val="000000"/>
                </a:solidFill>
                <a:latin typeface="+mn-lt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2743200" lvl="5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 panose="020B0604020202020204"/>
              <a:buChar char="■"/>
              <a:defRPr sz="16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3200400" lvl="6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 panose="020B0604020202020204"/>
              <a:buChar char="●"/>
              <a:defRPr sz="16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3657600" lvl="7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 panose="020B0604020202020204"/>
              <a:buChar char="○"/>
              <a:defRPr sz="16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4114800" lvl="8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 panose="020B0604020202020204"/>
              <a:buChar char="■"/>
              <a:defRPr sz="16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r>
              <a:rPr lang="en-US"/>
              <a:t>Bullet 1</a:t>
            </a:r>
            <a:endParaRPr lang="en-US"/>
          </a:p>
          <a:p>
            <a:pPr lvl="1"/>
            <a:r>
              <a:rPr lang="en-US"/>
              <a:t>Bullet 2</a:t>
            </a:r>
            <a:endParaRPr lang="en-US"/>
          </a:p>
          <a:p>
            <a:pPr lvl="2"/>
            <a:r>
              <a:rPr lang="en-US"/>
              <a:t>Bullet 3</a:t>
            </a:r>
            <a:endParaRPr lang="en-US"/>
          </a:p>
          <a:p>
            <a:pPr lvl="3"/>
            <a:r>
              <a:rPr lang="en-US"/>
              <a:t>Bullet 4</a:t>
            </a:r>
            <a:endParaRPr lang="en-US"/>
          </a:p>
        </p:txBody>
      </p:sp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310302" y="168891"/>
            <a:ext cx="7886700" cy="533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rin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2;p2"/>
          <p:cNvSpPr txBox="1">
            <a:spLocks noGrp="1"/>
          </p:cNvSpPr>
          <p:nvPr>
            <p:ph type="ctrTitle"/>
          </p:nvPr>
        </p:nvSpPr>
        <p:spPr>
          <a:xfrm>
            <a:off x="468312" y="1467450"/>
            <a:ext cx="4103688" cy="22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Font typeface="Helvetica Neue" panose="020B0604020202020204"/>
              <a:buNone/>
              <a:defRPr sz="3600">
                <a:latin typeface="+mj-lt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Font typeface="Helvetica Neue" panose="020B0604020202020204"/>
              <a:buNone/>
              <a:defRPr sz="3600"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Font typeface="Helvetica Neue" panose="020B0604020202020204"/>
              <a:buNone/>
              <a:defRPr sz="3600"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Font typeface="Helvetica Neue" panose="020B0604020202020204"/>
              <a:buNone/>
              <a:defRPr sz="3600"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Font typeface="Helvetica Neue" panose="020B0604020202020204"/>
              <a:buNone/>
              <a:defRPr sz="3600"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Font typeface="Helvetica Neue" panose="020B0604020202020204"/>
              <a:buNone/>
              <a:defRPr sz="3600"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Font typeface="Helvetica Neue" panose="020B0604020202020204"/>
              <a:buNone/>
              <a:defRPr sz="3600"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Font typeface="Helvetica Neue" panose="020B0604020202020204"/>
              <a:buNone/>
              <a:defRPr sz="3600"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Font typeface="Helvetica Neue" panose="020B0604020202020204"/>
              <a:buNone/>
              <a:defRPr sz="3600"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/>
        </p:txBody>
      </p:sp>
      <p:pic>
        <p:nvPicPr>
          <p:cNvPr id="5" name="Picture Placeholder 2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5074262" y="903954"/>
            <a:ext cx="3393408" cy="330609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 matchingName="Title and Two Columns">
  <p:cSld name="TITLE_AND_TWO_COLUMN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310302" y="168891"/>
            <a:ext cx="7886700" cy="533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10" name="Google Shape;18;p3"/>
          <p:cNvSpPr txBox="1">
            <a:spLocks noGrp="1"/>
          </p:cNvSpPr>
          <p:nvPr>
            <p:ph type="body" idx="13" hasCustomPrompt="1"/>
          </p:nvPr>
        </p:nvSpPr>
        <p:spPr>
          <a:xfrm>
            <a:off x="4677404" y="628650"/>
            <a:ext cx="4101646" cy="41719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defTabSz="91440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●"/>
              <a:defRPr lang="en-US" sz="1400" b="0" i="0" u="none" strike="noStrike" cap="none" dirty="0" smtClean="0">
                <a:solidFill>
                  <a:srgbClr val="000000"/>
                </a:solidFill>
                <a:latin typeface="+mn-lt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822960" lvl="1" indent="-33020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Wingdings" panose="05000000000000000000" pitchFamily="2" charset="2"/>
              <a:buChar char="§"/>
              <a:defRPr sz="1400">
                <a:solidFill>
                  <a:srgbClr val="000000"/>
                </a:solidFill>
                <a:latin typeface="+mn-lt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1371600" lvl="2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 panose="020B0604020202020204"/>
              <a:buChar char="■"/>
              <a:defRPr sz="16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1828800" lvl="3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 panose="020B0604020202020204"/>
              <a:buChar char="●"/>
              <a:defRPr sz="16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2286000" lvl="4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 panose="020B0604020202020204"/>
              <a:buChar char="○"/>
              <a:defRPr sz="16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2743200" lvl="5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 panose="020B0604020202020204"/>
              <a:buChar char="■"/>
              <a:defRPr sz="16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3200400" lvl="6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 panose="020B0604020202020204"/>
              <a:buChar char="●"/>
              <a:defRPr sz="16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3657600" lvl="7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 panose="020B0604020202020204"/>
              <a:buChar char="○"/>
              <a:defRPr sz="16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4114800" lvl="8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 panose="020B0604020202020204"/>
              <a:buChar char="■"/>
              <a:defRPr sz="16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r>
              <a:rPr lang="en-US" err="1"/>
              <a:t>Dfhfghfddfh</a:t>
            </a:r>
            <a:endParaRPr lang="en-US"/>
          </a:p>
          <a:p>
            <a:r>
              <a:rPr lang="en-US"/>
              <a:t>Modify, commit and push the changes to the repository</a:t>
            </a:r>
            <a:endParaRPr lang="en-US"/>
          </a:p>
          <a:p>
            <a:pPr lvl="1"/>
            <a:r>
              <a:rPr lang="en-US" err="1"/>
              <a:t>djjfhfj</a:t>
            </a:r>
            <a:endParaRPr lang="en-US" err="1"/>
          </a:p>
        </p:txBody>
      </p:sp>
      <p:sp>
        <p:nvSpPr>
          <p:cNvPr id="11" name="Google Shape;18;p3"/>
          <p:cNvSpPr txBox="1">
            <a:spLocks noGrp="1"/>
          </p:cNvSpPr>
          <p:nvPr>
            <p:ph type="body" idx="14" hasCustomPrompt="1"/>
          </p:nvPr>
        </p:nvSpPr>
        <p:spPr>
          <a:xfrm>
            <a:off x="369122" y="629976"/>
            <a:ext cx="4101646" cy="41719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defTabSz="91440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●"/>
              <a:defRPr lang="en-US" sz="1400" b="0" i="0" u="none" strike="noStrike" cap="none" dirty="0" smtClean="0">
                <a:solidFill>
                  <a:srgbClr val="000000"/>
                </a:solidFill>
                <a:latin typeface="+mn-lt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822960" lvl="1" indent="-33020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Wingdings" panose="05000000000000000000" pitchFamily="2" charset="2"/>
              <a:buChar char="§"/>
              <a:defRPr sz="1400">
                <a:solidFill>
                  <a:srgbClr val="000000"/>
                </a:solidFill>
                <a:latin typeface="+mn-lt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1371600" lvl="2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 panose="020B0604020202020204"/>
              <a:buChar char="■"/>
              <a:defRPr sz="16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1828800" lvl="3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 panose="020B0604020202020204"/>
              <a:buChar char="●"/>
              <a:defRPr sz="16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2286000" lvl="4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 panose="020B0604020202020204"/>
              <a:buChar char="○"/>
              <a:defRPr sz="16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2743200" lvl="5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 panose="020B0604020202020204"/>
              <a:buChar char="■"/>
              <a:defRPr sz="16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3200400" lvl="6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 panose="020B0604020202020204"/>
              <a:buChar char="●"/>
              <a:defRPr sz="16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3657600" lvl="7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 panose="020B0604020202020204"/>
              <a:buChar char="○"/>
              <a:defRPr sz="16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4114800" lvl="8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 panose="020B0604020202020204"/>
              <a:buChar char="■"/>
              <a:defRPr sz="16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r>
              <a:rPr lang="en-US" err="1"/>
              <a:t>Dfhfghfddfh</a:t>
            </a:r>
            <a:endParaRPr lang="en-US"/>
          </a:p>
          <a:p>
            <a:r>
              <a:rPr lang="en-US"/>
              <a:t>Modify, commit and push the changes to the repository</a:t>
            </a:r>
            <a:endParaRPr lang="en-US"/>
          </a:p>
          <a:p>
            <a:pPr lvl="1"/>
            <a:r>
              <a:rPr lang="en-US" err="1"/>
              <a:t>djjfhfj</a:t>
            </a:r>
            <a:endParaRPr lang="en-US" err="1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4572000" y="698182"/>
            <a:ext cx="0" cy="4223675"/>
          </a:xfrm>
          <a:prstGeom prst="line">
            <a:avLst/>
          </a:prstGeom>
          <a:ln w="9525" cap="flat" cmpd="sng" algn="ctr">
            <a:solidFill>
              <a:srgbClr val="B2B2B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 and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4572000" y="698182"/>
            <a:ext cx="0" cy="4223675"/>
          </a:xfrm>
          <a:prstGeom prst="line">
            <a:avLst/>
          </a:prstGeom>
          <a:ln w="9525" cap="flat" cmpd="sng" algn="ctr">
            <a:solidFill>
              <a:srgbClr val="B2B2B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" name="Google Shape;18;p3"/>
          <p:cNvSpPr txBox="1">
            <a:spLocks noGrp="1"/>
          </p:cNvSpPr>
          <p:nvPr>
            <p:ph type="body" idx="13" hasCustomPrompt="1"/>
          </p:nvPr>
        </p:nvSpPr>
        <p:spPr>
          <a:xfrm>
            <a:off x="4677404" y="1212409"/>
            <a:ext cx="4101646" cy="35868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defTabSz="91440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●"/>
              <a:defRPr lang="en-US" sz="1400" b="0" i="0" u="none" strike="noStrike" cap="none" dirty="0" smtClean="0">
                <a:solidFill>
                  <a:srgbClr val="000000"/>
                </a:solidFill>
                <a:latin typeface="+mn-lt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822960" lvl="1" indent="-33020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Wingdings" panose="05000000000000000000" pitchFamily="2" charset="2"/>
              <a:buChar char="§"/>
              <a:defRPr sz="1400">
                <a:solidFill>
                  <a:srgbClr val="000000"/>
                </a:solidFill>
                <a:latin typeface="+mn-lt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1371600" lvl="2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 panose="020B0604020202020204"/>
              <a:buChar char="■"/>
              <a:defRPr sz="16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1828800" lvl="3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 panose="020B0604020202020204"/>
              <a:buChar char="●"/>
              <a:defRPr sz="16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2286000" lvl="4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 panose="020B0604020202020204"/>
              <a:buChar char="○"/>
              <a:defRPr sz="16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2743200" lvl="5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 panose="020B0604020202020204"/>
              <a:buChar char="■"/>
              <a:defRPr sz="16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3200400" lvl="6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 panose="020B0604020202020204"/>
              <a:buChar char="●"/>
              <a:defRPr sz="16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3657600" lvl="7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 panose="020B0604020202020204"/>
              <a:buChar char="○"/>
              <a:defRPr sz="16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4114800" lvl="8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 panose="020B0604020202020204"/>
              <a:buChar char="■"/>
              <a:defRPr sz="16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r>
              <a:rPr lang="en-US" err="1"/>
              <a:t>Dfhfghfddfh</a:t>
            </a:r>
            <a:endParaRPr lang="en-US"/>
          </a:p>
          <a:p>
            <a:r>
              <a:rPr lang="en-US"/>
              <a:t>Modify, commit and push the changes to the repository</a:t>
            </a:r>
            <a:endParaRPr lang="en-US"/>
          </a:p>
          <a:p>
            <a:pPr lvl="1"/>
            <a:r>
              <a:rPr lang="en-US" err="1"/>
              <a:t>djjfhfj</a:t>
            </a:r>
            <a:endParaRPr lang="en-US" err="1"/>
          </a:p>
        </p:txBody>
      </p:sp>
      <p:sp>
        <p:nvSpPr>
          <p:cNvPr id="5" name="Google Shape;18;p3"/>
          <p:cNvSpPr txBox="1">
            <a:spLocks noGrp="1"/>
          </p:cNvSpPr>
          <p:nvPr>
            <p:ph type="body" idx="14" hasCustomPrompt="1"/>
          </p:nvPr>
        </p:nvSpPr>
        <p:spPr>
          <a:xfrm>
            <a:off x="369122" y="1213735"/>
            <a:ext cx="4101646" cy="35868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defTabSz="91440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●"/>
              <a:defRPr lang="en-US" sz="1400" b="0" i="0" u="none" strike="noStrike" cap="none" dirty="0" smtClean="0">
                <a:solidFill>
                  <a:srgbClr val="000000"/>
                </a:solidFill>
                <a:latin typeface="+mn-lt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822960" lvl="1" indent="-33020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Wingdings" panose="05000000000000000000" pitchFamily="2" charset="2"/>
              <a:buChar char="§"/>
              <a:defRPr sz="1400">
                <a:solidFill>
                  <a:srgbClr val="000000"/>
                </a:solidFill>
                <a:latin typeface="+mn-lt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1371600" lvl="2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 panose="020B0604020202020204"/>
              <a:buChar char="■"/>
              <a:defRPr sz="16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1828800" lvl="3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 panose="020B0604020202020204"/>
              <a:buChar char="●"/>
              <a:defRPr sz="16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2286000" lvl="4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 panose="020B0604020202020204"/>
              <a:buChar char="○"/>
              <a:defRPr sz="16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2743200" lvl="5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 panose="020B0604020202020204"/>
              <a:buChar char="■"/>
              <a:defRPr sz="16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3200400" lvl="6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 panose="020B0604020202020204"/>
              <a:buChar char="●"/>
              <a:defRPr sz="16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3657600" lvl="7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 panose="020B0604020202020204"/>
              <a:buChar char="○"/>
              <a:defRPr sz="16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4114800" lvl="8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 panose="020B0604020202020204"/>
              <a:buChar char="■"/>
              <a:defRPr sz="16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r>
              <a:rPr lang="en-US" err="1"/>
              <a:t>Dfhfghfddfh</a:t>
            </a:r>
            <a:endParaRPr lang="en-US"/>
          </a:p>
          <a:p>
            <a:r>
              <a:rPr lang="en-US"/>
              <a:t>Modify, commit and push the changes to the repository</a:t>
            </a:r>
            <a:endParaRPr lang="en-US"/>
          </a:p>
          <a:p>
            <a:pPr lvl="1"/>
            <a:r>
              <a:rPr lang="en-US" err="1"/>
              <a:t>djjfhfj</a:t>
            </a:r>
            <a:endParaRPr lang="en-US" err="1"/>
          </a:p>
        </p:txBody>
      </p:sp>
      <p:sp>
        <p:nvSpPr>
          <p:cNvPr id="6" name="Google Shape;35;p7"/>
          <p:cNvSpPr txBox="1">
            <a:spLocks noGrp="1"/>
          </p:cNvSpPr>
          <p:nvPr>
            <p:ph type="body" idx="10"/>
          </p:nvPr>
        </p:nvSpPr>
        <p:spPr>
          <a:xfrm>
            <a:off x="373909" y="627325"/>
            <a:ext cx="4101646" cy="57713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 panose="020B0604020202020204"/>
              <a:buNone/>
              <a:defRPr sz="1600" b="1">
                <a:solidFill>
                  <a:srgbClr val="000000"/>
                </a:solidFill>
                <a:latin typeface="+mj-lt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 panose="020B0604020202020204"/>
              <a:buChar char="○"/>
              <a:defRPr sz="14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 panose="020B0604020202020204"/>
              <a:buChar char="■"/>
              <a:defRPr sz="14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 panose="020B0604020202020204"/>
              <a:buChar char="●"/>
              <a:defRPr sz="14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 panose="020B0604020202020204"/>
              <a:buChar char="○"/>
              <a:defRPr sz="14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 panose="020B0604020202020204"/>
              <a:buChar char="■"/>
              <a:defRPr sz="14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 panose="020B0604020202020204"/>
              <a:buChar char="●"/>
              <a:defRPr sz="14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 panose="020B0604020202020204"/>
              <a:buChar char="○"/>
              <a:defRPr sz="14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 panose="020B0604020202020204"/>
              <a:buChar char="■"/>
              <a:defRPr sz="14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/>
        </p:txBody>
      </p:sp>
      <p:sp>
        <p:nvSpPr>
          <p:cNvPr id="7" name="Google Shape;35;p7"/>
          <p:cNvSpPr txBox="1">
            <a:spLocks noGrp="1"/>
          </p:cNvSpPr>
          <p:nvPr>
            <p:ph type="body" idx="15"/>
          </p:nvPr>
        </p:nvSpPr>
        <p:spPr>
          <a:xfrm>
            <a:off x="4676889" y="628650"/>
            <a:ext cx="4101645" cy="57713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 panose="020B0604020202020204"/>
              <a:buNone/>
              <a:defRPr sz="1600" b="1">
                <a:solidFill>
                  <a:srgbClr val="000000"/>
                </a:solidFill>
                <a:latin typeface="+mj-lt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 panose="020B0604020202020204"/>
              <a:buChar char="○"/>
              <a:defRPr sz="14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 panose="020B0604020202020204"/>
              <a:buChar char="■"/>
              <a:defRPr sz="14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 panose="020B0604020202020204"/>
              <a:buChar char="●"/>
              <a:defRPr sz="14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 panose="020B0604020202020204"/>
              <a:buChar char="○"/>
              <a:defRPr sz="14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 panose="020B0604020202020204"/>
              <a:buChar char="■"/>
              <a:defRPr sz="14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 panose="020B0604020202020204"/>
              <a:buChar char="●"/>
              <a:defRPr sz="14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 panose="020B0604020202020204"/>
              <a:buChar char="○"/>
              <a:defRPr sz="14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 panose="020B0604020202020204"/>
              <a:buChar char="■"/>
              <a:defRPr sz="14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Picture and Output_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5647765" y="704850"/>
            <a:ext cx="2927236" cy="3914858"/>
          </a:xfrm>
          <a:prstGeom prst="rect">
            <a:avLst/>
          </a:prstGeom>
          <a:solidFill>
            <a:srgbClr val="E9ED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310302" y="704850"/>
            <a:ext cx="5231122" cy="38989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310302" y="168891"/>
            <a:ext cx="7886700" cy="533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6" name="Google Shape;18;p3"/>
          <p:cNvSpPr txBox="1">
            <a:spLocks noGrp="1"/>
          </p:cNvSpPr>
          <p:nvPr>
            <p:ph type="body" idx="13" hasCustomPrompt="1"/>
          </p:nvPr>
        </p:nvSpPr>
        <p:spPr>
          <a:xfrm>
            <a:off x="5549374" y="719428"/>
            <a:ext cx="3033577" cy="371922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defTabSz="9144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●"/>
              <a:defRPr lang="en-US" sz="1400" b="0" i="0" u="none" strike="noStrike" cap="none" dirty="0" smtClean="0">
                <a:solidFill>
                  <a:srgbClr val="000000"/>
                </a:solidFill>
                <a:latin typeface="+mn-lt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822960" lvl="1" indent="-33020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Wingdings" panose="05000000000000000000" pitchFamily="2" charset="2"/>
              <a:buChar char="§"/>
              <a:defRPr sz="1400">
                <a:solidFill>
                  <a:srgbClr val="000000"/>
                </a:solidFill>
                <a:latin typeface="+mn-lt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1371600" lvl="2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 panose="020B0604020202020204"/>
              <a:buChar char="■"/>
              <a:defRPr sz="16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1828800" lvl="3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 panose="020B0604020202020204"/>
              <a:buChar char="●"/>
              <a:defRPr sz="16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2286000" lvl="4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 panose="020B0604020202020204"/>
              <a:buChar char="○"/>
              <a:defRPr sz="16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2743200" lvl="5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 panose="020B0604020202020204"/>
              <a:buChar char="■"/>
              <a:defRPr sz="16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3200400" lvl="6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 panose="020B0604020202020204"/>
              <a:buChar char="●"/>
              <a:defRPr sz="16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3657600" lvl="7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 panose="020B0604020202020204"/>
              <a:buChar char="○"/>
              <a:defRPr sz="16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4114800" lvl="8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 panose="020B0604020202020204"/>
              <a:buChar char="■"/>
              <a:defRPr sz="16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r>
              <a:rPr lang="en-US" err="1"/>
              <a:t>Dfhfghfddfh</a:t>
            </a:r>
            <a:endParaRPr lang="en-US"/>
          </a:p>
          <a:p>
            <a:pPr lvl="1"/>
            <a:r>
              <a:rPr lang="en-US" err="1"/>
              <a:t>djjfhfj</a:t>
            </a:r>
            <a:endParaRPr lang="en-US" err="1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and Output_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5647765" y="704850"/>
            <a:ext cx="2927236" cy="3914858"/>
          </a:xfrm>
          <a:prstGeom prst="rect">
            <a:avLst/>
          </a:prstGeom>
          <a:solidFill>
            <a:srgbClr val="E9ED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310302" y="168891"/>
            <a:ext cx="7886700" cy="533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7" name="Google Shape;18;p3"/>
          <p:cNvSpPr txBox="1">
            <a:spLocks noGrp="1"/>
          </p:cNvSpPr>
          <p:nvPr>
            <p:ph type="body" idx="13" hasCustomPrompt="1"/>
          </p:nvPr>
        </p:nvSpPr>
        <p:spPr>
          <a:xfrm>
            <a:off x="5549374" y="719428"/>
            <a:ext cx="3033577" cy="371922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defTabSz="9144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●"/>
              <a:defRPr lang="en-US" sz="1400" b="0" i="0" u="none" strike="noStrike" cap="none" dirty="0" smtClean="0">
                <a:solidFill>
                  <a:srgbClr val="000000"/>
                </a:solidFill>
                <a:latin typeface="+mn-lt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822960" lvl="1" indent="-33020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Wingdings" panose="05000000000000000000" pitchFamily="2" charset="2"/>
              <a:buChar char="§"/>
              <a:defRPr sz="1400">
                <a:solidFill>
                  <a:srgbClr val="000000"/>
                </a:solidFill>
                <a:latin typeface="+mn-lt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1371600" lvl="2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 panose="020B0604020202020204"/>
              <a:buChar char="■"/>
              <a:defRPr sz="16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1828800" lvl="3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 panose="020B0604020202020204"/>
              <a:buChar char="●"/>
              <a:defRPr sz="16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2286000" lvl="4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 panose="020B0604020202020204"/>
              <a:buChar char="○"/>
              <a:defRPr sz="16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2743200" lvl="5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 panose="020B0604020202020204"/>
              <a:buChar char="■"/>
              <a:defRPr sz="16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3200400" lvl="6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 panose="020B0604020202020204"/>
              <a:buChar char="●"/>
              <a:defRPr sz="16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3657600" lvl="7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 panose="020B0604020202020204"/>
              <a:buChar char="○"/>
              <a:defRPr sz="16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4114800" lvl="8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 panose="020B0604020202020204"/>
              <a:buChar char="■"/>
              <a:defRPr sz="16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r>
              <a:rPr lang="en-US" err="1"/>
              <a:t>Dfhfghfddfh</a:t>
            </a:r>
            <a:endParaRPr lang="en-US"/>
          </a:p>
          <a:p>
            <a:pPr lvl="1"/>
            <a:r>
              <a:rPr lang="en-US" err="1"/>
              <a:t>djjfhfj</a:t>
            </a:r>
            <a:endParaRPr lang="en-US" err="1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and Output_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310302" y="168891"/>
            <a:ext cx="7886700" cy="533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7" name="Rectangle 6"/>
          <p:cNvSpPr/>
          <p:nvPr userDrawn="1"/>
        </p:nvSpPr>
        <p:spPr>
          <a:xfrm>
            <a:off x="309996" y="3866614"/>
            <a:ext cx="8365691" cy="933986"/>
          </a:xfrm>
          <a:prstGeom prst="rect">
            <a:avLst/>
          </a:prstGeom>
          <a:solidFill>
            <a:srgbClr val="E9ED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Google Shape;18;p3"/>
          <p:cNvSpPr txBox="1">
            <a:spLocks noGrp="1"/>
          </p:cNvSpPr>
          <p:nvPr>
            <p:ph type="body" idx="13" hasCustomPrompt="1"/>
          </p:nvPr>
        </p:nvSpPr>
        <p:spPr>
          <a:xfrm>
            <a:off x="166978" y="3866614"/>
            <a:ext cx="8503514" cy="93398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defTabSz="9144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●"/>
              <a:defRPr lang="en-US" sz="1400" b="0" i="0" u="none" strike="noStrike" cap="none" dirty="0" smtClean="0">
                <a:solidFill>
                  <a:srgbClr val="000000"/>
                </a:solidFill>
                <a:latin typeface="+mn-lt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822960" lvl="1" indent="-3302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Wingdings" panose="05000000000000000000" pitchFamily="2" charset="2"/>
              <a:buChar char="§"/>
              <a:defRPr sz="1400">
                <a:solidFill>
                  <a:srgbClr val="000000"/>
                </a:solidFill>
                <a:latin typeface="+mn-lt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1371600" lvl="2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 panose="020B0604020202020204"/>
              <a:buChar char="■"/>
              <a:defRPr sz="16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1828800" lvl="3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 panose="020B0604020202020204"/>
              <a:buChar char="●"/>
              <a:defRPr sz="16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2286000" lvl="4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 panose="020B0604020202020204"/>
              <a:buChar char="○"/>
              <a:defRPr sz="16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2743200" lvl="5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 panose="020B0604020202020204"/>
              <a:buChar char="■"/>
              <a:defRPr sz="16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3200400" lvl="6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 panose="020B0604020202020204"/>
              <a:buChar char="●"/>
              <a:defRPr sz="16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3657600" lvl="7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 panose="020B0604020202020204"/>
              <a:buChar char="○"/>
              <a:defRPr sz="16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4114800" lvl="8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 panose="020B0604020202020204"/>
              <a:buChar char="■"/>
              <a:defRPr sz="16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r>
              <a:rPr lang="en-US" err="1"/>
              <a:t>Dfhfghfddfh</a:t>
            </a:r>
            <a:endParaRPr lang="en-US"/>
          </a:p>
          <a:p>
            <a:pPr lvl="1"/>
            <a:r>
              <a:rPr lang="en-US" err="1"/>
              <a:t>djjfhfj</a:t>
            </a:r>
            <a:endParaRPr lang="en-US" err="1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and Tex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53;p10"/>
          <p:cNvSpPr/>
          <p:nvPr userDrawn="1"/>
        </p:nvSpPr>
        <p:spPr>
          <a:xfrm>
            <a:off x="-1" y="0"/>
            <a:ext cx="5176299" cy="5143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" name="Google Shape;35;p7"/>
          <p:cNvSpPr txBox="1">
            <a:spLocks noGrp="1"/>
          </p:cNvSpPr>
          <p:nvPr>
            <p:ph type="body" idx="12"/>
          </p:nvPr>
        </p:nvSpPr>
        <p:spPr>
          <a:xfrm>
            <a:off x="5467028" y="175333"/>
            <a:ext cx="3057586" cy="58084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 panose="020B0604020202020204"/>
              <a:buNone/>
              <a:defRPr sz="2000" b="1">
                <a:solidFill>
                  <a:srgbClr val="000000"/>
                </a:solidFill>
                <a:latin typeface="+mj-lt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 panose="020B0604020202020204"/>
              <a:buChar char="○"/>
              <a:defRPr sz="14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 panose="020B0604020202020204"/>
              <a:buChar char="■"/>
              <a:defRPr sz="14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 panose="020B0604020202020204"/>
              <a:buChar char="●"/>
              <a:defRPr sz="14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 panose="020B0604020202020204"/>
              <a:buChar char="○"/>
              <a:defRPr sz="14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 panose="020B0604020202020204"/>
              <a:buChar char="■"/>
              <a:defRPr sz="14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 panose="020B0604020202020204"/>
              <a:buChar char="●"/>
              <a:defRPr sz="14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 panose="020B0604020202020204"/>
              <a:buChar char="○"/>
              <a:defRPr sz="14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 panose="020B0604020202020204"/>
              <a:buChar char="■"/>
              <a:defRPr sz="14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/>
        </p:txBody>
      </p:sp>
      <p:sp>
        <p:nvSpPr>
          <p:cNvPr id="11" name="Google Shape;18;p3"/>
          <p:cNvSpPr txBox="1">
            <a:spLocks noGrp="1"/>
          </p:cNvSpPr>
          <p:nvPr>
            <p:ph type="body" idx="13" hasCustomPrompt="1"/>
          </p:nvPr>
        </p:nvSpPr>
        <p:spPr>
          <a:xfrm>
            <a:off x="5340238" y="706048"/>
            <a:ext cx="3009448" cy="32400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defTabSz="91440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●"/>
              <a:defRPr lang="en-US" sz="1400" b="0" i="0" u="none" strike="noStrike" cap="none" dirty="0" smtClean="0">
                <a:solidFill>
                  <a:srgbClr val="000000"/>
                </a:solidFill>
                <a:latin typeface="+mn-lt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822960" lvl="1" indent="-33020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Wingdings" panose="05000000000000000000" pitchFamily="2" charset="2"/>
              <a:buChar char="§"/>
              <a:defRPr sz="1400">
                <a:solidFill>
                  <a:srgbClr val="000000"/>
                </a:solidFill>
                <a:latin typeface="+mn-lt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1371600" lvl="2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 panose="020B0604020202020204"/>
              <a:buChar char="■"/>
              <a:defRPr sz="16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1828800" lvl="3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 panose="020B0604020202020204"/>
              <a:buChar char="●"/>
              <a:defRPr sz="16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2286000" lvl="4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 panose="020B0604020202020204"/>
              <a:buChar char="○"/>
              <a:defRPr sz="16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2743200" lvl="5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 panose="020B0604020202020204"/>
              <a:buChar char="■"/>
              <a:defRPr sz="16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3200400" lvl="6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 panose="020B0604020202020204"/>
              <a:buChar char="●"/>
              <a:defRPr sz="16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3657600" lvl="7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 panose="020B0604020202020204"/>
              <a:buChar char="○"/>
              <a:defRPr sz="16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4114800" lvl="8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 panose="020B0604020202020204"/>
              <a:buChar char="■"/>
              <a:defRPr sz="16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r>
              <a:rPr lang="en-US" err="1"/>
              <a:t>Dfhfghfddfh</a:t>
            </a:r>
            <a:endParaRPr lang="en-US"/>
          </a:p>
          <a:p>
            <a:r>
              <a:rPr lang="en-US"/>
              <a:t>Modify, commit and push the changes to the repository</a:t>
            </a:r>
            <a:endParaRPr lang="en-US"/>
          </a:p>
          <a:p>
            <a:pPr lvl="1"/>
            <a:r>
              <a:rPr lang="en-US" err="1"/>
              <a:t>djjfhfj</a:t>
            </a:r>
            <a:endParaRPr lang="en-US" err="1"/>
          </a:p>
        </p:txBody>
      </p:sp>
      <p:sp>
        <p:nvSpPr>
          <p:cNvPr id="15" name="Google Shape;10;p1"/>
          <p:cNvSpPr txBox="1"/>
          <p:nvPr userDrawn="1"/>
        </p:nvSpPr>
        <p:spPr>
          <a:xfrm flipH="1">
            <a:off x="-13432" y="4864458"/>
            <a:ext cx="1535542" cy="32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434343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© NIIT ⬝ StackRoute</a:t>
            </a:r>
            <a:endParaRPr sz="900">
              <a:solidFill>
                <a:srgbClr val="434343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and Tex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53;p10"/>
          <p:cNvSpPr/>
          <p:nvPr userDrawn="1"/>
        </p:nvSpPr>
        <p:spPr>
          <a:xfrm>
            <a:off x="3810000" y="2951"/>
            <a:ext cx="5334000" cy="5143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9" name="Google Shape;35;p7"/>
          <p:cNvSpPr txBox="1">
            <a:spLocks noGrp="1"/>
          </p:cNvSpPr>
          <p:nvPr>
            <p:ph type="body" idx="12"/>
          </p:nvPr>
        </p:nvSpPr>
        <p:spPr>
          <a:xfrm>
            <a:off x="204131" y="218879"/>
            <a:ext cx="3216041" cy="58084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 panose="020B0604020202020204"/>
              <a:buNone/>
              <a:defRPr sz="2000" b="1">
                <a:solidFill>
                  <a:srgbClr val="000000"/>
                </a:solidFill>
                <a:latin typeface="+mj-lt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 panose="020B0604020202020204"/>
              <a:buChar char="○"/>
              <a:defRPr sz="14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 panose="020B0604020202020204"/>
              <a:buChar char="■"/>
              <a:defRPr sz="14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 panose="020B0604020202020204"/>
              <a:buChar char="●"/>
              <a:defRPr sz="14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 panose="020B0604020202020204"/>
              <a:buChar char="○"/>
              <a:defRPr sz="14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 panose="020B0604020202020204"/>
              <a:buChar char="■"/>
              <a:defRPr sz="14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 panose="020B0604020202020204"/>
              <a:buChar char="●"/>
              <a:defRPr sz="14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 panose="020B0604020202020204"/>
              <a:buChar char="○"/>
              <a:defRPr sz="14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 panose="020B0604020202020204"/>
              <a:buChar char="■"/>
              <a:defRPr sz="14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/>
        </p:txBody>
      </p:sp>
      <p:sp>
        <p:nvSpPr>
          <p:cNvPr id="20" name="Google Shape;18;p3"/>
          <p:cNvSpPr txBox="1">
            <a:spLocks noGrp="1"/>
          </p:cNvSpPr>
          <p:nvPr>
            <p:ph type="body" idx="13" hasCustomPrompt="1"/>
          </p:nvPr>
        </p:nvSpPr>
        <p:spPr>
          <a:xfrm>
            <a:off x="83774" y="708835"/>
            <a:ext cx="3345226" cy="348734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defTabSz="91440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●"/>
              <a:defRPr lang="en-US" sz="1400" b="0" i="0" u="none" strike="noStrike" cap="none" dirty="0" smtClean="0">
                <a:solidFill>
                  <a:srgbClr val="000000"/>
                </a:solidFill>
                <a:latin typeface="+mn-lt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822960" lvl="1" indent="-33020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Wingdings" panose="05000000000000000000" pitchFamily="2" charset="2"/>
              <a:buChar char="§"/>
              <a:defRPr sz="1400">
                <a:solidFill>
                  <a:srgbClr val="000000"/>
                </a:solidFill>
                <a:latin typeface="+mn-lt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1371600" lvl="2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 panose="020B0604020202020204"/>
              <a:buChar char="■"/>
              <a:defRPr sz="16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1828800" lvl="3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 panose="020B0604020202020204"/>
              <a:buChar char="●"/>
              <a:defRPr sz="16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2286000" lvl="4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 panose="020B0604020202020204"/>
              <a:buChar char="○"/>
              <a:defRPr sz="16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2743200" lvl="5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 panose="020B0604020202020204"/>
              <a:buChar char="■"/>
              <a:defRPr sz="16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3200400" lvl="6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 panose="020B0604020202020204"/>
              <a:buChar char="●"/>
              <a:defRPr sz="16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3657600" lvl="7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 panose="020B0604020202020204"/>
              <a:buChar char="○"/>
              <a:defRPr sz="16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4114800" lvl="8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 panose="020B0604020202020204"/>
              <a:buChar char="■"/>
              <a:defRPr sz="16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r>
              <a:rPr lang="en-US" err="1"/>
              <a:t>Dfhfghfddfh</a:t>
            </a:r>
            <a:endParaRPr lang="en-US"/>
          </a:p>
          <a:p>
            <a:r>
              <a:rPr lang="en-US"/>
              <a:t>Modify, commit and push the changes to the repository</a:t>
            </a:r>
            <a:endParaRPr lang="en-US"/>
          </a:p>
          <a:p>
            <a:pPr lvl="1"/>
            <a:r>
              <a:rPr lang="en-US" err="1"/>
              <a:t>djjfhfj</a:t>
            </a:r>
            <a:endParaRPr lang="en-US" err="1"/>
          </a:p>
        </p:txBody>
      </p:sp>
      <p:sp>
        <p:nvSpPr>
          <p:cNvPr id="8" name="Google Shape;8;p1"/>
          <p:cNvSpPr/>
          <p:nvPr userDrawn="1"/>
        </p:nvSpPr>
        <p:spPr>
          <a:xfrm>
            <a:off x="8853135" y="4859797"/>
            <a:ext cx="209595" cy="202334"/>
          </a:xfrm>
          <a:prstGeom prst="flowChartConnector">
            <a:avLst/>
          </a:prstGeom>
          <a:solidFill>
            <a:srgbClr val="FF7F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9" name="Google Shape;9;p1"/>
          <p:cNvSpPr txBox="1"/>
          <p:nvPr userDrawn="1"/>
        </p:nvSpPr>
        <p:spPr>
          <a:xfrm>
            <a:off x="8796622" y="4814173"/>
            <a:ext cx="322621" cy="285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800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</a:fld>
            <a:endParaRPr sz="800">
              <a:solidFill>
                <a:srgbClr val="FFFFFF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pic>
        <p:nvPicPr>
          <p:cNvPr id="11" name="Picture 10" descr="A picture containing text, tableware, plate, dishware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676279" y="50412"/>
            <a:ext cx="439807" cy="66866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able Placeholder 2"/>
          <p:cNvSpPr>
            <a:spLocks noGrp="1"/>
          </p:cNvSpPr>
          <p:nvPr>
            <p:ph type="tbl" sz="quarter" idx="10"/>
          </p:nvPr>
        </p:nvSpPr>
        <p:spPr>
          <a:xfrm>
            <a:off x="640138" y="704850"/>
            <a:ext cx="7863724" cy="3517517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none"/>
        </p:style>
        <p:txBody>
          <a:bodyPr/>
          <a:lstStyle/>
          <a:p>
            <a:endParaRPr lang="en-US"/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310302" y="168891"/>
            <a:ext cx="7886700" cy="533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actice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3999" cy="5144494"/>
          </a:xfrm>
          <a:prstGeom prst="rect">
            <a:avLst/>
          </a:prstGeom>
        </p:spPr>
      </p:pic>
      <p:sp>
        <p:nvSpPr>
          <p:cNvPr id="15" name="TextBox 14"/>
          <p:cNvSpPr txBox="1"/>
          <p:nvPr userDrawn="1"/>
        </p:nvSpPr>
        <p:spPr>
          <a:xfrm>
            <a:off x="3760841" y="700550"/>
            <a:ext cx="1555955" cy="40011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2000" b="1">
                <a:solidFill>
                  <a:schemeClr val="tx1">
                    <a:lumMod val="75000"/>
                  </a:schemeClr>
                </a:solidFill>
                <a:latin typeface="+mj-lt"/>
                <a:cs typeface="Arial" panose="020B0604020202020204" pitchFamily="34" charset="0"/>
              </a:rPr>
              <a:t>PRACTICE</a:t>
            </a:r>
            <a:endParaRPr lang="en-US" sz="2000" b="1">
              <a:solidFill>
                <a:schemeClr val="tx1">
                  <a:lumMod val="75000"/>
                </a:schemeClr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4285712" y="1297336"/>
            <a:ext cx="4642387" cy="598520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 sz="1800" b="1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Name of the Practice</a:t>
            </a:r>
            <a:endParaRPr lang="en-US"/>
          </a:p>
        </p:txBody>
      </p:sp>
      <p:sp>
        <p:nvSpPr>
          <p:cNvPr id="17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4287080" y="1965334"/>
            <a:ext cx="4641019" cy="2192138"/>
          </a:xfrm>
          <a:prstGeom prst="rect">
            <a:avLst/>
          </a:prstGeom>
        </p:spPr>
        <p:txBody>
          <a:bodyPr/>
          <a:lstStyle>
            <a:lvl1pPr marL="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defRPr sz="1400" b="0" baseline="0">
                <a:latin typeface="+mn-lt"/>
                <a:cs typeface="Arial" panose="020B0604020202020204" pitchFamily="34" charset="0"/>
              </a:defRPr>
            </a:lvl1pPr>
          </a:lstStyle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defRPr/>
            </a:pPr>
            <a:r>
              <a:rPr lang="en-US"/>
              <a:t>Description</a:t>
            </a:r>
            <a:endParaRPr lang="en-US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defRPr/>
            </a:pPr>
            <a:endParaRPr lang="en-US"/>
          </a:p>
        </p:txBody>
      </p:sp>
      <p:sp>
        <p:nvSpPr>
          <p:cNvPr id="13" name="Google Shape;8;p1"/>
          <p:cNvSpPr/>
          <p:nvPr userDrawn="1"/>
        </p:nvSpPr>
        <p:spPr>
          <a:xfrm>
            <a:off x="8853135" y="4859797"/>
            <a:ext cx="209595" cy="202334"/>
          </a:xfrm>
          <a:prstGeom prst="flowChartConnector">
            <a:avLst/>
          </a:prstGeom>
          <a:solidFill>
            <a:srgbClr val="FF7F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14" name="Google Shape;9;p1"/>
          <p:cNvSpPr txBox="1"/>
          <p:nvPr userDrawn="1"/>
        </p:nvSpPr>
        <p:spPr>
          <a:xfrm>
            <a:off x="8796622" y="4814173"/>
            <a:ext cx="322621" cy="285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800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</a:fld>
            <a:endParaRPr sz="800">
              <a:solidFill>
                <a:srgbClr val="FFFFFF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8" name="Google Shape;10;p1"/>
          <p:cNvSpPr txBox="1"/>
          <p:nvPr userDrawn="1"/>
        </p:nvSpPr>
        <p:spPr>
          <a:xfrm flipH="1">
            <a:off x="-13432" y="4864458"/>
            <a:ext cx="1535542" cy="32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434343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© NIIT ⬝ StackRoute</a:t>
            </a:r>
            <a:endParaRPr sz="900">
              <a:solidFill>
                <a:srgbClr val="434343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pic>
        <p:nvPicPr>
          <p:cNvPr id="19" name="Picture 18" descr="A picture containing text, tableware, plate, dishware&#10;&#10;Description automatically generated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676279" y="50412"/>
            <a:ext cx="439807" cy="66866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llenge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4494"/>
          </a:xfrm>
          <a:prstGeom prst="rect">
            <a:avLst/>
          </a:prstGeom>
        </p:spPr>
      </p:pic>
      <p:sp>
        <p:nvSpPr>
          <p:cNvPr id="23" name="TextBox 22"/>
          <p:cNvSpPr txBox="1"/>
          <p:nvPr userDrawn="1"/>
        </p:nvSpPr>
        <p:spPr>
          <a:xfrm>
            <a:off x="6" y="3451121"/>
            <a:ext cx="19541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chemeClr val="accent5"/>
                </a:solidFill>
                <a:latin typeface="+mj-lt"/>
                <a:cs typeface="Arial" panose="020B0604020202020204" pitchFamily="34" charset="0"/>
              </a:rPr>
              <a:t>CHALLENGE</a:t>
            </a:r>
            <a:endParaRPr lang="en-US" sz="2000" b="1">
              <a:solidFill>
                <a:schemeClr val="accent5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268237" y="310772"/>
            <a:ext cx="5248752" cy="598520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 sz="1800" b="1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Name of the Challenge</a:t>
            </a:r>
            <a:endParaRPr lang="en-US"/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15" hasCustomPrompt="1"/>
          </p:nvPr>
        </p:nvSpPr>
        <p:spPr>
          <a:xfrm>
            <a:off x="269605" y="978770"/>
            <a:ext cx="5247384" cy="2319166"/>
          </a:xfrm>
          <a:prstGeom prst="rect">
            <a:avLst/>
          </a:prstGeom>
        </p:spPr>
        <p:txBody>
          <a:bodyPr/>
          <a:lstStyle>
            <a:lvl1pPr marL="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defRPr sz="1400" b="0" baseline="0">
                <a:latin typeface="+mn-lt"/>
                <a:cs typeface="Arial" panose="020B0604020202020204" pitchFamily="34" charset="0"/>
              </a:defRPr>
            </a:lvl1pPr>
          </a:lstStyle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defRPr/>
            </a:pPr>
            <a:r>
              <a:rPr lang="en-US"/>
              <a:t>Description</a:t>
            </a:r>
            <a:endParaRPr lang="en-US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defRPr/>
            </a:pPr>
            <a:endParaRPr lang="en-US"/>
          </a:p>
        </p:txBody>
      </p:sp>
      <p:sp>
        <p:nvSpPr>
          <p:cNvPr id="12" name="Google Shape;8;p1"/>
          <p:cNvSpPr/>
          <p:nvPr userDrawn="1"/>
        </p:nvSpPr>
        <p:spPr>
          <a:xfrm>
            <a:off x="8853135" y="4859797"/>
            <a:ext cx="209595" cy="202334"/>
          </a:xfrm>
          <a:prstGeom prst="flowChartConnector">
            <a:avLst/>
          </a:prstGeom>
          <a:solidFill>
            <a:srgbClr val="FF7F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14" name="Google Shape;9;p1"/>
          <p:cNvSpPr txBox="1"/>
          <p:nvPr userDrawn="1"/>
        </p:nvSpPr>
        <p:spPr>
          <a:xfrm>
            <a:off x="8796622" y="4814173"/>
            <a:ext cx="322621" cy="285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800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</a:fld>
            <a:endParaRPr sz="800">
              <a:solidFill>
                <a:srgbClr val="FFFFFF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5" name="Google Shape;10;p1"/>
          <p:cNvSpPr txBox="1"/>
          <p:nvPr userDrawn="1"/>
        </p:nvSpPr>
        <p:spPr>
          <a:xfrm flipH="1">
            <a:off x="-13432" y="4864458"/>
            <a:ext cx="1535542" cy="32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434343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© NIIT ⬝ StackRoute</a:t>
            </a:r>
            <a:endParaRPr sz="900">
              <a:solidFill>
                <a:srgbClr val="434343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pic>
        <p:nvPicPr>
          <p:cNvPr id="19" name="Picture 18" descr="A picture containing text, tableware, plate, dishware&#10;&#10;Description automatically generated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676279" y="50412"/>
            <a:ext cx="439807" cy="66866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llenge Brie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2;p2"/>
          <p:cNvSpPr txBox="1">
            <a:spLocks noGrp="1"/>
          </p:cNvSpPr>
          <p:nvPr>
            <p:ph type="ctrTitle"/>
          </p:nvPr>
        </p:nvSpPr>
        <p:spPr>
          <a:xfrm>
            <a:off x="4572000" y="1467450"/>
            <a:ext cx="4186330" cy="22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Font typeface="Helvetica Neue" panose="020B0604020202020204"/>
              <a:buNone/>
              <a:defRPr sz="3600">
                <a:latin typeface="+mj-lt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Font typeface="Helvetica Neue" panose="020B0604020202020204"/>
              <a:buNone/>
              <a:defRPr sz="3600"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Font typeface="Helvetica Neue" panose="020B0604020202020204"/>
              <a:buNone/>
              <a:defRPr sz="3600"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Font typeface="Helvetica Neue" panose="020B0604020202020204"/>
              <a:buNone/>
              <a:defRPr sz="3600"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Font typeface="Helvetica Neue" panose="020B0604020202020204"/>
              <a:buNone/>
              <a:defRPr sz="3600"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Font typeface="Helvetica Neue" panose="020B0604020202020204"/>
              <a:buNone/>
              <a:defRPr sz="3600"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Font typeface="Helvetica Neue" panose="020B0604020202020204"/>
              <a:buNone/>
              <a:defRPr sz="3600"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Font typeface="Helvetica Neue" panose="020B0604020202020204"/>
              <a:buNone/>
              <a:defRPr sz="3600"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Font typeface="Helvetica Neue" panose="020B0604020202020204"/>
              <a:buNone/>
              <a:defRPr sz="3600"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/>
        </p:txBody>
      </p:sp>
      <p:pic>
        <p:nvPicPr>
          <p:cNvPr id="9" name="Picture Placeholder 2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642016" y="911225"/>
            <a:ext cx="3664025" cy="33210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_Slid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9144000" cy="5144494"/>
          </a:xfrm>
          <a:prstGeom prst="rect">
            <a:avLst/>
          </a:prstGeom>
        </p:spPr>
      </p:pic>
      <p:sp>
        <p:nvSpPr>
          <p:cNvPr id="15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473086" y="479821"/>
            <a:ext cx="5315808" cy="598520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 sz="1800" b="1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Name of the Demo</a:t>
            </a:r>
            <a:endParaRPr lang="en-US"/>
          </a:p>
        </p:txBody>
      </p:sp>
      <p:sp>
        <p:nvSpPr>
          <p:cNvPr id="24" name="Text Placeholder 11"/>
          <p:cNvSpPr>
            <a:spLocks noGrp="1"/>
          </p:cNvSpPr>
          <p:nvPr>
            <p:ph type="body" sz="quarter" idx="15" hasCustomPrompt="1"/>
          </p:nvPr>
        </p:nvSpPr>
        <p:spPr>
          <a:xfrm>
            <a:off x="474453" y="1147819"/>
            <a:ext cx="5314423" cy="2332997"/>
          </a:xfrm>
          <a:prstGeom prst="rect">
            <a:avLst/>
          </a:prstGeom>
        </p:spPr>
        <p:txBody>
          <a:bodyPr/>
          <a:lstStyle>
            <a:lvl1pPr marL="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defRPr sz="1400" b="0" baseline="0">
                <a:latin typeface="+mn-lt"/>
                <a:cs typeface="Arial" panose="020B0604020202020204" pitchFamily="34" charset="0"/>
              </a:defRPr>
            </a:lvl1pPr>
          </a:lstStyle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defRPr/>
            </a:pPr>
            <a:r>
              <a:rPr lang="en-US"/>
              <a:t>Description</a:t>
            </a:r>
            <a:endParaRPr lang="en-US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defRPr/>
            </a:pPr>
            <a:endParaRPr lang="en-US"/>
          </a:p>
        </p:txBody>
      </p:sp>
      <p:sp>
        <p:nvSpPr>
          <p:cNvPr id="25" name="TextBox 24"/>
          <p:cNvSpPr txBox="1"/>
          <p:nvPr userDrawn="1"/>
        </p:nvSpPr>
        <p:spPr>
          <a:xfrm>
            <a:off x="210658" y="3620453"/>
            <a:ext cx="19541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rgbClr val="FF4556"/>
                </a:solidFill>
                <a:latin typeface="+mj-lt"/>
                <a:cs typeface="Arial" panose="020B0604020202020204" pitchFamily="34" charset="0"/>
              </a:rPr>
              <a:t>DEMO</a:t>
            </a:r>
            <a:endParaRPr lang="en-US" sz="2000" b="1">
              <a:solidFill>
                <a:srgbClr val="FF4556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13" name="Google Shape;8;p1"/>
          <p:cNvSpPr/>
          <p:nvPr userDrawn="1"/>
        </p:nvSpPr>
        <p:spPr>
          <a:xfrm>
            <a:off x="8853135" y="4859797"/>
            <a:ext cx="209595" cy="202334"/>
          </a:xfrm>
          <a:prstGeom prst="flowChartConnector">
            <a:avLst/>
          </a:prstGeom>
          <a:solidFill>
            <a:srgbClr val="FF7F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17" name="Google Shape;9;p1"/>
          <p:cNvSpPr txBox="1"/>
          <p:nvPr userDrawn="1"/>
        </p:nvSpPr>
        <p:spPr>
          <a:xfrm>
            <a:off x="8796622" y="4814173"/>
            <a:ext cx="322621" cy="285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800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</a:fld>
            <a:endParaRPr sz="800">
              <a:solidFill>
                <a:srgbClr val="FFFFFF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8" name="Google Shape;10;p1"/>
          <p:cNvSpPr txBox="1"/>
          <p:nvPr userDrawn="1"/>
        </p:nvSpPr>
        <p:spPr>
          <a:xfrm flipH="1">
            <a:off x="-13432" y="4864458"/>
            <a:ext cx="1535542" cy="32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434343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© NIIT ⬝ StackRoute</a:t>
            </a:r>
            <a:endParaRPr sz="900">
              <a:solidFill>
                <a:srgbClr val="434343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pic>
        <p:nvPicPr>
          <p:cNvPr id="19" name="Picture 18" descr="A picture containing text, tableware, plate, dishware&#10;&#10;Description automatically generated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676279" y="50412"/>
            <a:ext cx="439807" cy="66866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_Slid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9144000" cy="5144494"/>
          </a:xfrm>
          <a:prstGeom prst="rect">
            <a:avLst/>
          </a:prstGeom>
        </p:spPr>
      </p:pic>
      <p:sp>
        <p:nvSpPr>
          <p:cNvPr id="21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473509" y="394477"/>
            <a:ext cx="7597594" cy="598520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 sz="1800" b="1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Name of the Demo</a:t>
            </a:r>
            <a:endParaRPr lang="en-US"/>
          </a:p>
        </p:txBody>
      </p:sp>
      <p:sp>
        <p:nvSpPr>
          <p:cNvPr id="22" name="Text Placeholder 11"/>
          <p:cNvSpPr>
            <a:spLocks noGrp="1"/>
          </p:cNvSpPr>
          <p:nvPr>
            <p:ph type="body" sz="quarter" idx="15" hasCustomPrompt="1"/>
          </p:nvPr>
        </p:nvSpPr>
        <p:spPr>
          <a:xfrm>
            <a:off x="475488" y="1062475"/>
            <a:ext cx="7595615" cy="3137669"/>
          </a:xfrm>
          <a:prstGeom prst="rect">
            <a:avLst/>
          </a:prstGeom>
        </p:spPr>
        <p:txBody>
          <a:bodyPr/>
          <a:lstStyle>
            <a:lvl1pPr marL="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defRPr sz="1400" b="0" baseline="0">
                <a:latin typeface="+mn-lt"/>
                <a:cs typeface="Arial" panose="020B0604020202020204" pitchFamily="34" charset="0"/>
              </a:defRPr>
            </a:lvl1pPr>
          </a:lstStyle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defRPr/>
            </a:pPr>
            <a:r>
              <a:rPr lang="en-US"/>
              <a:t>Description</a:t>
            </a:r>
            <a:endParaRPr lang="en-US"/>
          </a:p>
        </p:txBody>
      </p:sp>
      <p:sp>
        <p:nvSpPr>
          <p:cNvPr id="23" name="TextBox 22"/>
          <p:cNvSpPr txBox="1"/>
          <p:nvPr userDrawn="1"/>
        </p:nvSpPr>
        <p:spPr>
          <a:xfrm>
            <a:off x="137506" y="4400741"/>
            <a:ext cx="19541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rgbClr val="F9E022"/>
                </a:solidFill>
                <a:latin typeface="+mj-lt"/>
                <a:cs typeface="Arial" panose="020B0604020202020204" pitchFamily="34" charset="0"/>
              </a:rPr>
              <a:t>DEMO</a:t>
            </a:r>
            <a:endParaRPr lang="en-US" sz="2000" b="1">
              <a:solidFill>
                <a:srgbClr val="F9E022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11" name="Google Shape;8;p1"/>
          <p:cNvSpPr/>
          <p:nvPr userDrawn="1"/>
        </p:nvSpPr>
        <p:spPr>
          <a:xfrm>
            <a:off x="8853135" y="4859797"/>
            <a:ext cx="209595" cy="202334"/>
          </a:xfrm>
          <a:prstGeom prst="flowChartConnector">
            <a:avLst/>
          </a:prstGeom>
          <a:solidFill>
            <a:srgbClr val="FF7F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12" name="Google Shape;9;p1"/>
          <p:cNvSpPr txBox="1"/>
          <p:nvPr userDrawn="1"/>
        </p:nvSpPr>
        <p:spPr>
          <a:xfrm>
            <a:off x="8796622" y="4814173"/>
            <a:ext cx="322621" cy="285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800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</a:fld>
            <a:endParaRPr sz="800">
              <a:solidFill>
                <a:srgbClr val="FFFFFF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3" name="Google Shape;10;p1"/>
          <p:cNvSpPr txBox="1"/>
          <p:nvPr userDrawn="1"/>
        </p:nvSpPr>
        <p:spPr>
          <a:xfrm flipH="1">
            <a:off x="-13432" y="4864458"/>
            <a:ext cx="1535542" cy="32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434343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© NIIT ⬝ StackRoute</a:t>
            </a:r>
            <a:endParaRPr sz="900">
              <a:solidFill>
                <a:srgbClr val="434343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pic>
        <p:nvPicPr>
          <p:cNvPr id="14" name="Picture 13" descr="A picture containing text, tableware, plate, dishware&#10;&#10;Description automatically generated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676279" y="50412"/>
            <a:ext cx="439807" cy="66866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ssessment_Int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4494"/>
          </a:xfrm>
          <a:prstGeom prst="rect">
            <a:avLst/>
          </a:prstGeom>
        </p:spPr>
      </p:pic>
      <p:sp>
        <p:nvSpPr>
          <p:cNvPr id="8" name="Google Shape;8;p1"/>
          <p:cNvSpPr/>
          <p:nvPr userDrawn="1"/>
        </p:nvSpPr>
        <p:spPr>
          <a:xfrm>
            <a:off x="8853135" y="4859797"/>
            <a:ext cx="209595" cy="202334"/>
          </a:xfrm>
          <a:prstGeom prst="flowChartConnector">
            <a:avLst/>
          </a:prstGeom>
          <a:solidFill>
            <a:srgbClr val="FF7F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9" name="Google Shape;9;p1"/>
          <p:cNvSpPr txBox="1"/>
          <p:nvPr userDrawn="1"/>
        </p:nvSpPr>
        <p:spPr>
          <a:xfrm>
            <a:off x="8796622" y="4814173"/>
            <a:ext cx="322621" cy="285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800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</a:fld>
            <a:endParaRPr sz="800">
              <a:solidFill>
                <a:srgbClr val="FFFFFF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3" name="Google Shape;10;p1"/>
          <p:cNvSpPr txBox="1"/>
          <p:nvPr userDrawn="1"/>
        </p:nvSpPr>
        <p:spPr>
          <a:xfrm flipH="1">
            <a:off x="-13432" y="4864458"/>
            <a:ext cx="1535542" cy="32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434343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© NIIT ⬝ StackRoute</a:t>
            </a:r>
            <a:endParaRPr sz="900">
              <a:solidFill>
                <a:srgbClr val="434343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pic>
        <p:nvPicPr>
          <p:cNvPr id="15" name="Picture 14" descr="A picture containing text, tableware, plate, dishware&#10;&#10;Description automatically generated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676279" y="50412"/>
            <a:ext cx="439807" cy="66866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eck_Your_Understa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8614" y="2661424"/>
            <a:ext cx="2104347" cy="2136004"/>
          </a:xfrm>
          <a:prstGeom prst="rect">
            <a:avLst/>
          </a:prstGeom>
        </p:spPr>
      </p:pic>
      <p:sp>
        <p:nvSpPr>
          <p:cNvPr id="8" name="Title 6"/>
          <p:cNvSpPr>
            <a:spLocks noGrp="1"/>
          </p:cNvSpPr>
          <p:nvPr>
            <p:ph type="title" hasCustomPrompt="1"/>
          </p:nvPr>
        </p:nvSpPr>
        <p:spPr>
          <a:xfrm>
            <a:off x="310302" y="168891"/>
            <a:ext cx="7886700" cy="533400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Quick Check</a:t>
            </a:r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322262" y="793750"/>
            <a:ext cx="6757987" cy="2555875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+mj-lt"/>
              <a:buNone/>
              <a:defRPr lang="en-US" sz="1400" smtClean="0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Type your question here:</a:t>
            </a:r>
            <a:endParaRPr lang="en-US"/>
          </a:p>
          <a:p>
            <a:pPr lvl="0"/>
            <a:endParaRPr lang="en-US"/>
          </a:p>
          <a:p>
            <a:pPr lvl="0"/>
            <a:endParaRPr lang="en-US"/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+mj-lt"/>
              <a:buAutoNum type="arabicPeriod"/>
              <a:defRPr/>
            </a:pPr>
            <a:r>
              <a:rPr lang="en-US">
                <a:latin typeface="+mn-lt"/>
                <a:cs typeface="Arial" panose="020B0604020202020204" pitchFamily="34" charset="0"/>
              </a:rPr>
              <a:t>First Option</a:t>
            </a:r>
            <a:endParaRPr lang="en-US">
              <a:latin typeface="+mn-lt"/>
              <a:cs typeface="Arial" panose="020B0604020202020204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+mj-lt"/>
              <a:buAutoNum type="arabicPeriod"/>
              <a:defRPr/>
            </a:pPr>
            <a:endParaRPr lang="en-US">
              <a:latin typeface="+mn-lt"/>
              <a:cs typeface="Arial" panose="020B0604020202020204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+mj-lt"/>
              <a:buAutoNum type="arabicPeriod"/>
              <a:defRPr/>
            </a:pPr>
            <a:r>
              <a:rPr lang="en-US" err="1">
                <a:latin typeface="+mn-lt"/>
                <a:cs typeface="Arial" panose="020B0604020202020204" pitchFamily="34" charset="0"/>
              </a:rPr>
              <a:t>Fdiougir</a:t>
            </a:r>
            <a:endParaRPr lang="en-US">
              <a:latin typeface="+mn-lt"/>
              <a:cs typeface="Arial" panose="020B0604020202020204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+mj-lt"/>
              <a:buAutoNum type="arabicPeriod"/>
              <a:defRPr/>
            </a:pPr>
            <a:endParaRPr lang="en-US">
              <a:latin typeface="+mn-lt"/>
              <a:cs typeface="Arial" panose="020B0604020202020204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+mj-lt"/>
              <a:buAutoNum type="arabicPeriod"/>
              <a:defRPr/>
            </a:pPr>
            <a:r>
              <a:rPr lang="en-US" err="1">
                <a:latin typeface="+mn-lt"/>
                <a:cs typeface="Arial" panose="020B0604020202020204" pitchFamily="34" charset="0"/>
              </a:rPr>
              <a:t>Ehgjedghhg</a:t>
            </a:r>
            <a:endParaRPr lang="en-US">
              <a:latin typeface="+mn-lt"/>
              <a:cs typeface="Arial" panose="020B0604020202020204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+mj-lt"/>
              <a:buAutoNum type="arabicPeriod"/>
              <a:defRPr/>
            </a:pPr>
            <a:endParaRPr lang="en-US">
              <a:latin typeface="+mn-lt"/>
              <a:cs typeface="Arial" panose="020B0604020202020204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+mj-lt"/>
              <a:buAutoNum type="arabicPeriod"/>
              <a:defRPr/>
            </a:pPr>
            <a:r>
              <a:rPr lang="en-US" err="1">
                <a:latin typeface="+mn-lt"/>
                <a:cs typeface="Arial" panose="020B0604020202020204" pitchFamily="34" charset="0"/>
              </a:rPr>
              <a:t>dfjkjkdfjjf</a:t>
            </a:r>
            <a:endParaRPr lang="en-US"/>
          </a:p>
          <a:p>
            <a:pPr lvl="0"/>
            <a:endParaRPr 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lf_Summary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1" y="0"/>
            <a:ext cx="9144000" cy="5143500"/>
          </a:xfrm>
          <a:prstGeom prst="rect">
            <a:avLst/>
          </a:prstGeom>
        </p:spPr>
      </p:pic>
      <p:sp>
        <p:nvSpPr>
          <p:cNvPr id="1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302" y="168891"/>
            <a:ext cx="7886700" cy="533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Self Summary</a:t>
            </a:r>
            <a:endParaRPr lang="en-IN"/>
          </a:p>
        </p:txBody>
      </p:sp>
      <p:sp>
        <p:nvSpPr>
          <p:cNvPr id="15" name="Google Shape;18;p3"/>
          <p:cNvSpPr txBox="1">
            <a:spLocks noGrp="1"/>
          </p:cNvSpPr>
          <p:nvPr>
            <p:ph type="body" idx="1" hasCustomPrompt="1"/>
          </p:nvPr>
        </p:nvSpPr>
        <p:spPr>
          <a:xfrm>
            <a:off x="217000" y="628650"/>
            <a:ext cx="7709700" cy="39757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defTabSz="91440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●"/>
              <a:defRPr lang="en-US" sz="1400" b="0" i="0" u="none" strike="noStrike" cap="none" dirty="0">
                <a:solidFill>
                  <a:srgbClr val="000000"/>
                </a:solidFill>
                <a:latin typeface="+mn-lt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822960" lvl="1" indent="-28575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20000"/>
              <a:buFont typeface="Wingdings" panose="05000000000000000000" pitchFamily="2" charset="2"/>
              <a:buChar char="§"/>
              <a:defRPr lang="en-US" sz="1400" b="0" i="0" u="none" strike="noStrike" cap="none" dirty="0">
                <a:solidFill>
                  <a:srgbClr val="000000"/>
                </a:solidFill>
                <a:latin typeface="+mn-lt"/>
                <a:ea typeface="Helvetica Neue" panose="020B0604020202020204" charset="0"/>
                <a:cs typeface="Helvetica Neue" panose="020B0604020202020204" charset="0"/>
                <a:sym typeface="Helvetica Neue" panose="020B0604020202020204"/>
              </a:defRPr>
            </a:lvl2pPr>
            <a:lvl3pPr marL="1156970" marR="0" lvl="2" indent="-285750" algn="l" defTabSz="91440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20000"/>
              <a:buFont typeface="Arial" panose="020B0604020202020204" pitchFamily="34" charset="0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+mn-lt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1554480" lvl="3" indent="-33020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▪"/>
              <a:defRPr sz="1400">
                <a:solidFill>
                  <a:srgbClr val="000000"/>
                </a:solidFill>
                <a:latin typeface="+mn-lt"/>
                <a:ea typeface="Helvetica Neue" panose="020B0604020202020204" charset="0"/>
                <a:cs typeface="Helvetica Neue" panose="020B0604020202020204" charset="0"/>
                <a:sym typeface="Helvetica Neue" panose="020B0604020202020204"/>
              </a:defRPr>
            </a:lvl4pPr>
            <a:lvl5pPr marL="1554480" lvl="4" indent="-33020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80000"/>
              <a:buFont typeface="Helvetica Neue" panose="020B0604020202020204" charset="0"/>
              <a:buChar char="▪"/>
              <a:defRPr sz="1400">
                <a:solidFill>
                  <a:srgbClr val="000000"/>
                </a:solidFill>
                <a:latin typeface="+mn-lt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2743200" lvl="5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 panose="020B0604020202020204"/>
              <a:buChar char="■"/>
              <a:defRPr sz="16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3200400" lvl="6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 panose="020B0604020202020204"/>
              <a:buChar char="●"/>
              <a:defRPr sz="16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3657600" lvl="7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 panose="020B0604020202020204"/>
              <a:buChar char="○"/>
              <a:defRPr sz="16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4114800" lvl="8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 panose="020B0604020202020204"/>
              <a:buChar char="■"/>
              <a:defRPr sz="16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r>
              <a:rPr lang="en-US"/>
              <a:t>Bullet 1</a:t>
            </a:r>
            <a:endParaRPr lang="en-US"/>
          </a:p>
          <a:p>
            <a:pPr lvl="1"/>
            <a:r>
              <a:rPr lang="en-US"/>
              <a:t>Bullet 2</a:t>
            </a:r>
            <a:endParaRPr lang="en-US"/>
          </a:p>
          <a:p>
            <a:pPr lvl="2"/>
            <a:r>
              <a:rPr lang="en-US"/>
              <a:t>Bullet 3</a:t>
            </a:r>
            <a:endParaRPr lang="en-US"/>
          </a:p>
          <a:p>
            <a:pPr lvl="3"/>
            <a:r>
              <a:rPr lang="en-US"/>
              <a:t>Bullet 4</a:t>
            </a:r>
            <a:endParaRPr lang="en-US"/>
          </a:p>
        </p:txBody>
      </p:sp>
      <p:sp>
        <p:nvSpPr>
          <p:cNvPr id="13" name="Google Shape;8;p1"/>
          <p:cNvSpPr/>
          <p:nvPr userDrawn="1"/>
        </p:nvSpPr>
        <p:spPr>
          <a:xfrm>
            <a:off x="8853135" y="4859797"/>
            <a:ext cx="209595" cy="202334"/>
          </a:xfrm>
          <a:prstGeom prst="flowChartConnector">
            <a:avLst/>
          </a:prstGeom>
          <a:solidFill>
            <a:srgbClr val="FF7F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16" name="Google Shape;9;p1"/>
          <p:cNvSpPr txBox="1"/>
          <p:nvPr userDrawn="1"/>
        </p:nvSpPr>
        <p:spPr>
          <a:xfrm>
            <a:off x="8796622" y="4814173"/>
            <a:ext cx="322621" cy="285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800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</a:fld>
            <a:endParaRPr sz="800">
              <a:solidFill>
                <a:srgbClr val="FFFFFF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7" name="Google Shape;10;p1"/>
          <p:cNvSpPr txBox="1"/>
          <p:nvPr userDrawn="1"/>
        </p:nvSpPr>
        <p:spPr>
          <a:xfrm flipH="1">
            <a:off x="-13432" y="4864458"/>
            <a:ext cx="1535542" cy="32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434343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© NIIT ⬝ StackRoute</a:t>
            </a:r>
            <a:endParaRPr sz="900">
              <a:solidFill>
                <a:srgbClr val="434343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pic>
        <p:nvPicPr>
          <p:cNvPr id="18" name="Picture 17" descr="A picture containing text, tableware, plate, dishware&#10;&#10;Description automatically generated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676279" y="50412"/>
            <a:ext cx="439807" cy="66866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brief_Slide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</p:spPr>
      </p:pic>
      <p:sp>
        <p:nvSpPr>
          <p:cNvPr id="2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302" y="168891"/>
            <a:ext cx="7886700" cy="533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Debrief</a:t>
            </a:r>
            <a:endParaRPr lang="en-IN"/>
          </a:p>
        </p:txBody>
      </p:sp>
      <p:sp>
        <p:nvSpPr>
          <p:cNvPr id="11" name="Google Shape;18;p3"/>
          <p:cNvSpPr txBox="1">
            <a:spLocks noGrp="1"/>
          </p:cNvSpPr>
          <p:nvPr>
            <p:ph type="body" idx="1" hasCustomPrompt="1"/>
          </p:nvPr>
        </p:nvSpPr>
        <p:spPr>
          <a:xfrm>
            <a:off x="217000" y="628650"/>
            <a:ext cx="7709700" cy="39757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defTabSz="91440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●"/>
              <a:defRPr lang="en-US" sz="1400" b="0" i="0" u="none" strike="noStrike" cap="none" dirty="0">
                <a:solidFill>
                  <a:srgbClr val="000000"/>
                </a:solidFill>
                <a:latin typeface="+mn-lt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822960" lvl="1" indent="-28575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20000"/>
              <a:buFont typeface="Wingdings" panose="05000000000000000000" pitchFamily="2" charset="2"/>
              <a:buChar char="§"/>
              <a:defRPr lang="en-US" sz="1400" b="0" i="0" u="none" strike="noStrike" cap="none" dirty="0">
                <a:solidFill>
                  <a:srgbClr val="000000"/>
                </a:solidFill>
                <a:latin typeface="+mn-lt"/>
                <a:ea typeface="Helvetica Neue" panose="020B0604020202020204" charset="0"/>
                <a:cs typeface="Helvetica Neue" panose="020B0604020202020204" charset="0"/>
                <a:sym typeface="Helvetica Neue" panose="020B0604020202020204"/>
              </a:defRPr>
            </a:lvl2pPr>
            <a:lvl3pPr marL="1156970" marR="0" lvl="2" indent="-285750" algn="l" defTabSz="91440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20000"/>
              <a:buFont typeface="Arial" panose="020B0604020202020204" pitchFamily="34" charset="0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+mn-lt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1554480" lvl="3" indent="-33020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▪"/>
              <a:defRPr sz="1400">
                <a:solidFill>
                  <a:srgbClr val="000000"/>
                </a:solidFill>
                <a:latin typeface="+mn-lt"/>
                <a:ea typeface="Helvetica Neue" panose="020B0604020202020204" charset="0"/>
                <a:cs typeface="Helvetica Neue" panose="020B0604020202020204" charset="0"/>
                <a:sym typeface="Helvetica Neue" panose="020B0604020202020204"/>
              </a:defRPr>
            </a:lvl4pPr>
            <a:lvl5pPr marL="1554480" lvl="4" indent="-33020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80000"/>
              <a:buFont typeface="Helvetica Neue" panose="020B0604020202020204" charset="0"/>
              <a:buChar char="▪"/>
              <a:defRPr sz="1400">
                <a:solidFill>
                  <a:srgbClr val="000000"/>
                </a:solidFill>
                <a:latin typeface="+mn-lt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2743200" lvl="5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 panose="020B0604020202020204"/>
              <a:buChar char="■"/>
              <a:defRPr sz="16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3200400" lvl="6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 panose="020B0604020202020204"/>
              <a:buChar char="●"/>
              <a:defRPr sz="16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3657600" lvl="7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 panose="020B0604020202020204"/>
              <a:buChar char="○"/>
              <a:defRPr sz="16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4114800" lvl="8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 panose="020B0604020202020204"/>
              <a:buChar char="■"/>
              <a:defRPr sz="16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r>
              <a:rPr lang="en-US"/>
              <a:t>Bullet 1</a:t>
            </a:r>
            <a:endParaRPr lang="en-US"/>
          </a:p>
          <a:p>
            <a:pPr lvl="1"/>
            <a:r>
              <a:rPr lang="en-US"/>
              <a:t>Bullet 2</a:t>
            </a:r>
            <a:endParaRPr lang="en-US"/>
          </a:p>
          <a:p>
            <a:pPr lvl="2"/>
            <a:r>
              <a:rPr lang="en-US"/>
              <a:t>Bullet 3</a:t>
            </a:r>
            <a:endParaRPr lang="en-US"/>
          </a:p>
          <a:p>
            <a:pPr lvl="3"/>
            <a:r>
              <a:rPr lang="en-US"/>
              <a:t>Bullet 4</a:t>
            </a:r>
            <a:endParaRPr lang="en-US"/>
          </a:p>
        </p:txBody>
      </p:sp>
      <p:sp>
        <p:nvSpPr>
          <p:cNvPr id="10" name="Google Shape;8;p1"/>
          <p:cNvSpPr/>
          <p:nvPr userDrawn="1"/>
        </p:nvSpPr>
        <p:spPr>
          <a:xfrm>
            <a:off x="8853135" y="4859797"/>
            <a:ext cx="209595" cy="202334"/>
          </a:xfrm>
          <a:prstGeom prst="flowChartConnector">
            <a:avLst/>
          </a:prstGeom>
          <a:solidFill>
            <a:srgbClr val="FF7F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12" name="Google Shape;9;p1"/>
          <p:cNvSpPr txBox="1"/>
          <p:nvPr userDrawn="1"/>
        </p:nvSpPr>
        <p:spPr>
          <a:xfrm>
            <a:off x="8796622" y="4814173"/>
            <a:ext cx="322621" cy="285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800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</a:fld>
            <a:endParaRPr sz="800">
              <a:solidFill>
                <a:srgbClr val="FFFFFF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3" name="Google Shape;10;p1"/>
          <p:cNvSpPr txBox="1"/>
          <p:nvPr userDrawn="1"/>
        </p:nvSpPr>
        <p:spPr>
          <a:xfrm flipH="1">
            <a:off x="-13432" y="4864458"/>
            <a:ext cx="1535542" cy="32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434343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© NIIT ⬝ StackRoute</a:t>
            </a:r>
            <a:endParaRPr sz="900">
              <a:solidFill>
                <a:srgbClr val="434343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pic>
        <p:nvPicPr>
          <p:cNvPr id="14" name="Picture 13" descr="A picture containing text, tableware, plate, dishware&#10;&#10;Description automatically generated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676279" y="50412"/>
            <a:ext cx="439807" cy="66866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you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907" y="0"/>
            <a:ext cx="9147908" cy="5143500"/>
          </a:xfrm>
          <a:prstGeom prst="rect">
            <a:avLst/>
          </a:prstGeom>
        </p:spPr>
      </p:pic>
      <p:sp>
        <p:nvSpPr>
          <p:cNvPr id="9" name="Google Shape;8;p1"/>
          <p:cNvSpPr/>
          <p:nvPr userDrawn="1"/>
        </p:nvSpPr>
        <p:spPr>
          <a:xfrm>
            <a:off x="8853135" y="4859797"/>
            <a:ext cx="209595" cy="202334"/>
          </a:xfrm>
          <a:prstGeom prst="flowChartConnector">
            <a:avLst/>
          </a:prstGeom>
          <a:solidFill>
            <a:srgbClr val="FF7F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10" name="Google Shape;9;p1"/>
          <p:cNvSpPr txBox="1"/>
          <p:nvPr userDrawn="1"/>
        </p:nvSpPr>
        <p:spPr>
          <a:xfrm>
            <a:off x="8796622" y="4814173"/>
            <a:ext cx="322621" cy="285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800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</a:fld>
            <a:endParaRPr sz="800">
              <a:solidFill>
                <a:srgbClr val="FFFFFF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1" name="Google Shape;10;p1"/>
          <p:cNvSpPr txBox="1"/>
          <p:nvPr userDrawn="1"/>
        </p:nvSpPr>
        <p:spPr>
          <a:xfrm flipH="1">
            <a:off x="-13432" y="4864458"/>
            <a:ext cx="1535542" cy="32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434343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© NIIT ⬝ StackRoute</a:t>
            </a:r>
            <a:endParaRPr sz="900">
              <a:solidFill>
                <a:srgbClr val="434343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pic>
        <p:nvPicPr>
          <p:cNvPr id="12" name="Picture 11" descr="A picture containing text, tableware, plate, dishware&#10;&#10;Description automatically generated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676279" y="50412"/>
            <a:ext cx="439807" cy="66866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 matchingName="Title">
  <p:cSld name="TITLE">
    <p:bg>
      <p:bgPr>
        <a:solidFill>
          <a:srgbClr val="FFFFFF"/>
        </a:soli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468312" y="1467450"/>
            <a:ext cx="4103688" cy="22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Font typeface="Helvetica Neue" panose="020B0604020202020204"/>
              <a:buNone/>
              <a:defRPr sz="3600">
                <a:latin typeface="+mj-lt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Font typeface="Helvetica Neue" panose="020B0604020202020204"/>
              <a:buNone/>
              <a:defRPr sz="3600"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Font typeface="Helvetica Neue" panose="020B0604020202020204"/>
              <a:buNone/>
              <a:defRPr sz="3600"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Font typeface="Helvetica Neue" panose="020B0604020202020204"/>
              <a:buNone/>
              <a:defRPr sz="3600"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Font typeface="Helvetica Neue" panose="020B0604020202020204"/>
              <a:buNone/>
              <a:defRPr sz="3600"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Font typeface="Helvetica Neue" panose="020B0604020202020204"/>
              <a:buNone/>
              <a:defRPr sz="3600"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Font typeface="Helvetica Neue" panose="020B0604020202020204"/>
              <a:buNone/>
              <a:defRPr sz="3600"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Font typeface="Helvetica Neue" panose="020B0604020202020204"/>
              <a:buNone/>
              <a:defRPr sz="3600"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Font typeface="Helvetica Neue" panose="020B0604020202020204"/>
              <a:buNone/>
              <a:defRPr sz="3600"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/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4654550" y="911225"/>
            <a:ext cx="4011613" cy="33210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rin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2;p2"/>
          <p:cNvSpPr txBox="1">
            <a:spLocks noGrp="1"/>
          </p:cNvSpPr>
          <p:nvPr>
            <p:ph type="ctrTitle"/>
          </p:nvPr>
        </p:nvSpPr>
        <p:spPr>
          <a:xfrm>
            <a:off x="468312" y="1467450"/>
            <a:ext cx="4103688" cy="22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Font typeface="Helvetica Neue" panose="020B0604020202020204"/>
              <a:buNone/>
              <a:defRPr sz="3600">
                <a:latin typeface="+mj-lt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Font typeface="Helvetica Neue" panose="020B0604020202020204"/>
              <a:buNone/>
              <a:defRPr sz="3600"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Font typeface="Helvetica Neue" panose="020B0604020202020204"/>
              <a:buNone/>
              <a:defRPr sz="3600"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Font typeface="Helvetica Neue" panose="020B0604020202020204"/>
              <a:buNone/>
              <a:defRPr sz="3600"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Font typeface="Helvetica Neue" panose="020B0604020202020204"/>
              <a:buNone/>
              <a:defRPr sz="3600"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Font typeface="Helvetica Neue" panose="020B0604020202020204"/>
              <a:buNone/>
              <a:defRPr sz="3600"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Font typeface="Helvetica Neue" panose="020B0604020202020204"/>
              <a:buNone/>
              <a:defRPr sz="3600"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Font typeface="Helvetica Neue" panose="020B0604020202020204"/>
              <a:buNone/>
              <a:defRPr sz="3600"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Font typeface="Helvetica Neue" panose="020B0604020202020204"/>
              <a:buNone/>
              <a:defRPr sz="3600"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/>
        </p:txBody>
      </p:sp>
      <p:pic>
        <p:nvPicPr>
          <p:cNvPr id="5" name="Picture Placeholder 2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5074262" y="903954"/>
            <a:ext cx="3393408" cy="330609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llenge Brie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2;p2"/>
          <p:cNvSpPr txBox="1">
            <a:spLocks noGrp="1"/>
          </p:cNvSpPr>
          <p:nvPr>
            <p:ph type="ctrTitle"/>
          </p:nvPr>
        </p:nvSpPr>
        <p:spPr>
          <a:xfrm>
            <a:off x="4572000" y="1467450"/>
            <a:ext cx="4186330" cy="22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Font typeface="Helvetica Neue" panose="020B0604020202020204"/>
              <a:buNone/>
              <a:defRPr sz="3600">
                <a:latin typeface="+mj-lt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Font typeface="Helvetica Neue" panose="020B0604020202020204"/>
              <a:buNone/>
              <a:defRPr sz="3600"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Font typeface="Helvetica Neue" panose="020B0604020202020204"/>
              <a:buNone/>
              <a:defRPr sz="3600"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Font typeface="Helvetica Neue" panose="020B0604020202020204"/>
              <a:buNone/>
              <a:defRPr sz="3600"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Font typeface="Helvetica Neue" panose="020B0604020202020204"/>
              <a:buNone/>
              <a:defRPr sz="3600"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Font typeface="Helvetica Neue" panose="020B0604020202020204"/>
              <a:buNone/>
              <a:defRPr sz="3600"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Font typeface="Helvetica Neue" panose="020B0604020202020204"/>
              <a:buNone/>
              <a:defRPr sz="3600"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Font typeface="Helvetica Neue" panose="020B0604020202020204"/>
              <a:buNone/>
              <a:defRPr sz="3600"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Font typeface="Helvetica Neue" panose="020B0604020202020204"/>
              <a:buNone/>
              <a:defRPr sz="3600"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/>
        </p:txBody>
      </p:sp>
      <p:pic>
        <p:nvPicPr>
          <p:cNvPr id="9" name="Picture Placeholder 2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642016" y="911225"/>
            <a:ext cx="3664025" cy="33210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actice Brie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2;p2"/>
          <p:cNvSpPr txBox="1">
            <a:spLocks noGrp="1"/>
          </p:cNvSpPr>
          <p:nvPr>
            <p:ph type="ctrTitle"/>
          </p:nvPr>
        </p:nvSpPr>
        <p:spPr>
          <a:xfrm>
            <a:off x="4572000" y="1467450"/>
            <a:ext cx="4186330" cy="22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Font typeface="Helvetica Neue" panose="020B0604020202020204"/>
              <a:buNone/>
              <a:defRPr sz="3600">
                <a:latin typeface="+mj-lt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Font typeface="Helvetica Neue" panose="020B0604020202020204"/>
              <a:buNone/>
              <a:defRPr sz="3600"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Font typeface="Helvetica Neue" panose="020B0604020202020204"/>
              <a:buNone/>
              <a:defRPr sz="3600"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Font typeface="Helvetica Neue" panose="020B0604020202020204"/>
              <a:buNone/>
              <a:defRPr sz="3600"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Font typeface="Helvetica Neue" panose="020B0604020202020204"/>
              <a:buNone/>
              <a:defRPr sz="3600"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Font typeface="Helvetica Neue" panose="020B0604020202020204"/>
              <a:buNone/>
              <a:defRPr sz="3600"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Font typeface="Helvetica Neue" panose="020B0604020202020204"/>
              <a:buNone/>
              <a:defRPr sz="3600"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Font typeface="Helvetica Neue" panose="020B0604020202020204"/>
              <a:buNone/>
              <a:defRPr sz="3600"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Font typeface="Helvetica Neue" panose="020B0604020202020204"/>
              <a:buNone/>
              <a:defRPr sz="3600"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/>
        </p:txBody>
      </p:sp>
      <p:pic>
        <p:nvPicPr>
          <p:cNvPr id="4" name="Picture Placeholder 2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151958" y="1053776"/>
            <a:ext cx="4205256" cy="303594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actice Brie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2;p2"/>
          <p:cNvSpPr txBox="1">
            <a:spLocks noGrp="1"/>
          </p:cNvSpPr>
          <p:nvPr>
            <p:ph type="ctrTitle"/>
          </p:nvPr>
        </p:nvSpPr>
        <p:spPr>
          <a:xfrm>
            <a:off x="4572000" y="1467450"/>
            <a:ext cx="4186330" cy="22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Font typeface="Helvetica Neue" panose="020B0604020202020204"/>
              <a:buNone/>
              <a:defRPr sz="3600">
                <a:latin typeface="+mj-lt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Font typeface="Helvetica Neue" panose="020B0604020202020204"/>
              <a:buNone/>
              <a:defRPr sz="3600"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Font typeface="Helvetica Neue" panose="020B0604020202020204"/>
              <a:buNone/>
              <a:defRPr sz="3600"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Font typeface="Helvetica Neue" panose="020B0604020202020204"/>
              <a:buNone/>
              <a:defRPr sz="3600"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Font typeface="Helvetica Neue" panose="020B0604020202020204"/>
              <a:buNone/>
              <a:defRPr sz="3600"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Font typeface="Helvetica Neue" panose="020B0604020202020204"/>
              <a:buNone/>
              <a:defRPr sz="3600"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Font typeface="Helvetica Neue" panose="020B0604020202020204"/>
              <a:buNone/>
              <a:defRPr sz="3600"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Font typeface="Helvetica Neue" panose="020B0604020202020204"/>
              <a:buNone/>
              <a:defRPr sz="3600"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Font typeface="Helvetica Neue" panose="020B0604020202020204"/>
              <a:buNone/>
              <a:defRPr sz="3600"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/>
        </p:txBody>
      </p:sp>
      <p:pic>
        <p:nvPicPr>
          <p:cNvPr id="4" name="Picture Placeholder 2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151958" y="1053776"/>
            <a:ext cx="4205256" cy="303594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brie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2;p2"/>
          <p:cNvSpPr txBox="1">
            <a:spLocks noGrp="1"/>
          </p:cNvSpPr>
          <p:nvPr>
            <p:ph type="ctrTitle"/>
          </p:nvPr>
        </p:nvSpPr>
        <p:spPr>
          <a:xfrm>
            <a:off x="4572000" y="1467450"/>
            <a:ext cx="4186330" cy="22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Font typeface="Helvetica Neue" panose="020B0604020202020204"/>
              <a:buNone/>
              <a:defRPr sz="3600">
                <a:latin typeface="+mj-lt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Font typeface="Helvetica Neue" panose="020B0604020202020204"/>
              <a:buNone/>
              <a:defRPr sz="3600"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Font typeface="Helvetica Neue" panose="020B0604020202020204"/>
              <a:buNone/>
              <a:defRPr sz="3600"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Font typeface="Helvetica Neue" panose="020B0604020202020204"/>
              <a:buNone/>
              <a:defRPr sz="3600"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Font typeface="Helvetica Neue" panose="020B0604020202020204"/>
              <a:buNone/>
              <a:defRPr sz="3600"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Font typeface="Helvetica Neue" panose="020B0604020202020204"/>
              <a:buNone/>
              <a:defRPr sz="3600"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Font typeface="Helvetica Neue" panose="020B0604020202020204"/>
              <a:buNone/>
              <a:defRPr sz="3600"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Font typeface="Helvetica Neue" panose="020B0604020202020204"/>
              <a:buNone/>
              <a:defRPr sz="3600"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Font typeface="Helvetica Neue" panose="020B0604020202020204"/>
              <a:buNone/>
              <a:defRPr sz="3600"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/>
        </p:txBody>
      </p:sp>
      <p:pic>
        <p:nvPicPr>
          <p:cNvPr id="5" name="Picture Placeholder 2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383137" y="1053776"/>
            <a:ext cx="3742898" cy="303594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ic_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47;p9"/>
          <p:cNvSpPr txBox="1">
            <a:spLocks noGrp="1"/>
          </p:cNvSpPr>
          <p:nvPr>
            <p:ph type="title"/>
          </p:nvPr>
        </p:nvSpPr>
        <p:spPr>
          <a:xfrm>
            <a:off x="1818600" y="1079250"/>
            <a:ext cx="5506800" cy="2985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 panose="020B0604020202020204"/>
              <a:buNone/>
              <a:defRPr sz="3600">
                <a:solidFill>
                  <a:srgbClr val="000000"/>
                </a:solidFill>
                <a:latin typeface="+mj-lt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 panose="020B0604020202020204"/>
              <a:buNone/>
              <a:defRPr sz="36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 panose="020B0604020202020204"/>
              <a:buNone/>
              <a:defRPr sz="36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 panose="020B0604020202020204"/>
              <a:buNone/>
              <a:defRPr sz="36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 panose="020B0604020202020204"/>
              <a:buNone/>
              <a:defRPr sz="36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 panose="020B0604020202020204"/>
              <a:buNone/>
              <a:defRPr sz="36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 panose="020B0604020202020204"/>
              <a:buNone/>
              <a:defRPr sz="36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 panose="020B0604020202020204"/>
              <a:buNone/>
              <a:defRPr sz="36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 panose="020B0604020202020204"/>
              <a:buNone/>
              <a:defRPr sz="36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/>
        </p:txBody>
      </p:sp>
      <p:pic>
        <p:nvPicPr>
          <p:cNvPr id="4" name="Google Shape;48;p9"/>
          <p:cNvPicPr preferRelativeResize="0"/>
          <p:nvPr userDrawn="1"/>
        </p:nvPicPr>
        <p:blipFill rotWithShape="1">
          <a:blip r:embed="rId2">
            <a:alphaModFix amt="4000"/>
          </a:blip>
          <a:srcRect l="46001" b="45825"/>
          <a:stretch>
            <a:fillRect/>
          </a:stretch>
        </p:blipFill>
        <p:spPr>
          <a:xfrm>
            <a:off x="0" y="2501499"/>
            <a:ext cx="2633375" cy="2642001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50;p9"/>
          <p:cNvSpPr/>
          <p:nvPr userDrawn="1"/>
        </p:nvSpPr>
        <p:spPr>
          <a:xfrm rot="10937477">
            <a:off x="-952600" y="-807998"/>
            <a:ext cx="2190616" cy="1699049"/>
          </a:xfrm>
          <a:custGeom>
            <a:avLst/>
            <a:gdLst/>
            <a:ahLst/>
            <a:cxnLst/>
            <a:rect l="l" t="t" r="r" b="b"/>
            <a:pathLst>
              <a:path w="129270" h="575980" extrusionOk="0">
                <a:moveTo>
                  <a:pt x="69347" y="1"/>
                </a:moveTo>
                <a:lnTo>
                  <a:pt x="68704" y="39"/>
                </a:lnTo>
                <a:lnTo>
                  <a:pt x="68068" y="115"/>
                </a:lnTo>
                <a:lnTo>
                  <a:pt x="67438" y="266"/>
                </a:lnTo>
                <a:lnTo>
                  <a:pt x="66829" y="456"/>
                </a:lnTo>
                <a:lnTo>
                  <a:pt x="66226" y="684"/>
                </a:lnTo>
                <a:lnTo>
                  <a:pt x="65630" y="950"/>
                </a:lnTo>
                <a:lnTo>
                  <a:pt x="65047" y="1291"/>
                </a:lnTo>
                <a:lnTo>
                  <a:pt x="64478" y="1633"/>
                </a:lnTo>
                <a:lnTo>
                  <a:pt x="63915" y="2050"/>
                </a:lnTo>
                <a:lnTo>
                  <a:pt x="63359" y="2506"/>
                </a:lnTo>
                <a:lnTo>
                  <a:pt x="62816" y="2999"/>
                </a:lnTo>
                <a:lnTo>
                  <a:pt x="62281" y="3530"/>
                </a:lnTo>
                <a:lnTo>
                  <a:pt x="61758" y="4138"/>
                </a:lnTo>
                <a:lnTo>
                  <a:pt x="61242" y="4745"/>
                </a:lnTo>
                <a:lnTo>
                  <a:pt x="60733" y="5390"/>
                </a:lnTo>
                <a:lnTo>
                  <a:pt x="60238" y="6111"/>
                </a:lnTo>
                <a:lnTo>
                  <a:pt x="59749" y="6832"/>
                </a:lnTo>
                <a:lnTo>
                  <a:pt x="59273" y="7591"/>
                </a:lnTo>
                <a:lnTo>
                  <a:pt x="58798" y="8426"/>
                </a:lnTo>
                <a:lnTo>
                  <a:pt x="58335" y="9261"/>
                </a:lnTo>
                <a:lnTo>
                  <a:pt x="57880" y="10134"/>
                </a:lnTo>
                <a:lnTo>
                  <a:pt x="57438" y="11045"/>
                </a:lnTo>
                <a:lnTo>
                  <a:pt x="56996" y="11994"/>
                </a:lnTo>
                <a:lnTo>
                  <a:pt x="56567" y="12981"/>
                </a:lnTo>
                <a:lnTo>
                  <a:pt x="56138" y="14005"/>
                </a:lnTo>
                <a:lnTo>
                  <a:pt x="55723" y="15030"/>
                </a:lnTo>
                <a:lnTo>
                  <a:pt x="55314" y="16131"/>
                </a:lnTo>
                <a:lnTo>
                  <a:pt x="54913" y="17231"/>
                </a:lnTo>
                <a:lnTo>
                  <a:pt x="54517" y="18370"/>
                </a:lnTo>
                <a:lnTo>
                  <a:pt x="54129" y="19547"/>
                </a:lnTo>
                <a:lnTo>
                  <a:pt x="53747" y="20723"/>
                </a:lnTo>
                <a:lnTo>
                  <a:pt x="53372" y="21938"/>
                </a:lnTo>
                <a:lnTo>
                  <a:pt x="53004" y="23190"/>
                </a:lnTo>
                <a:lnTo>
                  <a:pt x="52642" y="24481"/>
                </a:lnTo>
                <a:lnTo>
                  <a:pt x="52287" y="25771"/>
                </a:lnTo>
                <a:lnTo>
                  <a:pt x="51939" y="27099"/>
                </a:lnTo>
                <a:lnTo>
                  <a:pt x="51590" y="28428"/>
                </a:lnTo>
                <a:lnTo>
                  <a:pt x="51249" y="29794"/>
                </a:lnTo>
                <a:lnTo>
                  <a:pt x="50920" y="31198"/>
                </a:lnTo>
                <a:lnTo>
                  <a:pt x="50592" y="32603"/>
                </a:lnTo>
                <a:lnTo>
                  <a:pt x="50264" y="34045"/>
                </a:lnTo>
                <a:lnTo>
                  <a:pt x="49949" y="35525"/>
                </a:lnTo>
                <a:lnTo>
                  <a:pt x="49634" y="37005"/>
                </a:lnTo>
                <a:lnTo>
                  <a:pt x="49326" y="38485"/>
                </a:lnTo>
                <a:lnTo>
                  <a:pt x="49018" y="40003"/>
                </a:lnTo>
                <a:lnTo>
                  <a:pt x="48723" y="41560"/>
                </a:lnTo>
                <a:lnTo>
                  <a:pt x="48429" y="43078"/>
                </a:lnTo>
                <a:lnTo>
                  <a:pt x="48134" y="44672"/>
                </a:lnTo>
                <a:lnTo>
                  <a:pt x="47846" y="46228"/>
                </a:lnTo>
                <a:lnTo>
                  <a:pt x="47565" y="47822"/>
                </a:lnTo>
                <a:lnTo>
                  <a:pt x="47283" y="49454"/>
                </a:lnTo>
                <a:lnTo>
                  <a:pt x="47009" y="51086"/>
                </a:lnTo>
                <a:lnTo>
                  <a:pt x="46734" y="52718"/>
                </a:lnTo>
                <a:lnTo>
                  <a:pt x="46198" y="56020"/>
                </a:lnTo>
                <a:lnTo>
                  <a:pt x="45669" y="59360"/>
                </a:lnTo>
                <a:lnTo>
                  <a:pt x="45153" y="62775"/>
                </a:lnTo>
                <a:lnTo>
                  <a:pt x="44651" y="66191"/>
                </a:lnTo>
                <a:lnTo>
                  <a:pt x="44149" y="69645"/>
                </a:lnTo>
                <a:lnTo>
                  <a:pt x="43660" y="73099"/>
                </a:lnTo>
                <a:lnTo>
                  <a:pt x="43171" y="76590"/>
                </a:lnTo>
                <a:lnTo>
                  <a:pt x="42688" y="80082"/>
                </a:lnTo>
                <a:lnTo>
                  <a:pt x="41737" y="87103"/>
                </a:lnTo>
                <a:lnTo>
                  <a:pt x="40779" y="94049"/>
                </a:lnTo>
                <a:lnTo>
                  <a:pt x="40304" y="97503"/>
                </a:lnTo>
                <a:lnTo>
                  <a:pt x="39821" y="100956"/>
                </a:lnTo>
                <a:lnTo>
                  <a:pt x="39339" y="104334"/>
                </a:lnTo>
                <a:lnTo>
                  <a:pt x="38844" y="107712"/>
                </a:lnTo>
                <a:lnTo>
                  <a:pt x="38348" y="111052"/>
                </a:lnTo>
                <a:lnTo>
                  <a:pt x="37845" y="114316"/>
                </a:lnTo>
                <a:lnTo>
                  <a:pt x="37330" y="117542"/>
                </a:lnTo>
                <a:lnTo>
                  <a:pt x="36807" y="120730"/>
                </a:lnTo>
                <a:lnTo>
                  <a:pt x="36539" y="122286"/>
                </a:lnTo>
                <a:lnTo>
                  <a:pt x="36271" y="123842"/>
                </a:lnTo>
                <a:lnTo>
                  <a:pt x="35997" y="125360"/>
                </a:lnTo>
                <a:lnTo>
                  <a:pt x="35722" y="126878"/>
                </a:lnTo>
                <a:lnTo>
                  <a:pt x="35441" y="128359"/>
                </a:lnTo>
                <a:lnTo>
                  <a:pt x="35159" y="129839"/>
                </a:lnTo>
                <a:lnTo>
                  <a:pt x="34871" y="131281"/>
                </a:lnTo>
                <a:lnTo>
                  <a:pt x="34583" y="132723"/>
                </a:lnTo>
                <a:lnTo>
                  <a:pt x="34289" y="134127"/>
                </a:lnTo>
                <a:lnTo>
                  <a:pt x="33994" y="135532"/>
                </a:lnTo>
                <a:lnTo>
                  <a:pt x="33686" y="136898"/>
                </a:lnTo>
                <a:lnTo>
                  <a:pt x="33378" y="138226"/>
                </a:lnTo>
                <a:lnTo>
                  <a:pt x="33070" y="139555"/>
                </a:lnTo>
                <a:lnTo>
                  <a:pt x="32755" y="140845"/>
                </a:lnTo>
                <a:lnTo>
                  <a:pt x="32427" y="142098"/>
                </a:lnTo>
                <a:lnTo>
                  <a:pt x="32105" y="143350"/>
                </a:lnTo>
                <a:lnTo>
                  <a:pt x="31770" y="144565"/>
                </a:lnTo>
                <a:lnTo>
                  <a:pt x="31435" y="145741"/>
                </a:lnTo>
                <a:lnTo>
                  <a:pt x="31087" y="146880"/>
                </a:lnTo>
                <a:lnTo>
                  <a:pt x="30739" y="148018"/>
                </a:lnTo>
                <a:lnTo>
                  <a:pt x="30384" y="149119"/>
                </a:lnTo>
                <a:lnTo>
                  <a:pt x="30029" y="150182"/>
                </a:lnTo>
                <a:lnTo>
                  <a:pt x="29660" y="151244"/>
                </a:lnTo>
                <a:lnTo>
                  <a:pt x="29285" y="152231"/>
                </a:lnTo>
                <a:lnTo>
                  <a:pt x="28535" y="154243"/>
                </a:lnTo>
                <a:lnTo>
                  <a:pt x="27778" y="156292"/>
                </a:lnTo>
                <a:lnTo>
                  <a:pt x="27028" y="158380"/>
                </a:lnTo>
                <a:lnTo>
                  <a:pt x="26278" y="160505"/>
                </a:lnTo>
                <a:lnTo>
                  <a:pt x="25527" y="162668"/>
                </a:lnTo>
                <a:lnTo>
                  <a:pt x="24784" y="164908"/>
                </a:lnTo>
                <a:lnTo>
                  <a:pt x="24040" y="167185"/>
                </a:lnTo>
                <a:lnTo>
                  <a:pt x="23297" y="169500"/>
                </a:lnTo>
                <a:lnTo>
                  <a:pt x="22560" y="171853"/>
                </a:lnTo>
                <a:lnTo>
                  <a:pt x="21823" y="174244"/>
                </a:lnTo>
                <a:lnTo>
                  <a:pt x="21093" y="176711"/>
                </a:lnTo>
                <a:lnTo>
                  <a:pt x="20370" y="179216"/>
                </a:lnTo>
                <a:lnTo>
                  <a:pt x="19646" y="181759"/>
                </a:lnTo>
                <a:lnTo>
                  <a:pt x="18936" y="184378"/>
                </a:lnTo>
                <a:lnTo>
                  <a:pt x="18226" y="186996"/>
                </a:lnTo>
                <a:lnTo>
                  <a:pt x="17523" y="189691"/>
                </a:lnTo>
                <a:lnTo>
                  <a:pt x="16833" y="192462"/>
                </a:lnTo>
                <a:lnTo>
                  <a:pt x="16143" y="195232"/>
                </a:lnTo>
                <a:lnTo>
                  <a:pt x="15467" y="198079"/>
                </a:lnTo>
                <a:lnTo>
                  <a:pt x="14797" y="200963"/>
                </a:lnTo>
                <a:lnTo>
                  <a:pt x="14134" y="203923"/>
                </a:lnTo>
                <a:lnTo>
                  <a:pt x="13477" y="206922"/>
                </a:lnTo>
                <a:lnTo>
                  <a:pt x="12834" y="209958"/>
                </a:lnTo>
                <a:lnTo>
                  <a:pt x="12205" y="213032"/>
                </a:lnTo>
                <a:lnTo>
                  <a:pt x="11582" y="216182"/>
                </a:lnTo>
                <a:lnTo>
                  <a:pt x="10972" y="219370"/>
                </a:lnTo>
                <a:lnTo>
                  <a:pt x="10369" y="222634"/>
                </a:lnTo>
                <a:lnTo>
                  <a:pt x="9787" y="225936"/>
                </a:lnTo>
                <a:lnTo>
                  <a:pt x="9211" y="229276"/>
                </a:lnTo>
                <a:lnTo>
                  <a:pt x="8648" y="232654"/>
                </a:lnTo>
                <a:lnTo>
                  <a:pt x="8373" y="234400"/>
                </a:lnTo>
                <a:lnTo>
                  <a:pt x="8099" y="236108"/>
                </a:lnTo>
                <a:lnTo>
                  <a:pt x="7831" y="237854"/>
                </a:lnTo>
                <a:lnTo>
                  <a:pt x="7563" y="239637"/>
                </a:lnTo>
                <a:lnTo>
                  <a:pt x="7302" y="241421"/>
                </a:lnTo>
                <a:lnTo>
                  <a:pt x="7047" y="243205"/>
                </a:lnTo>
                <a:lnTo>
                  <a:pt x="6792" y="244989"/>
                </a:lnTo>
                <a:lnTo>
                  <a:pt x="6538" y="246811"/>
                </a:lnTo>
                <a:lnTo>
                  <a:pt x="6290" y="248632"/>
                </a:lnTo>
                <a:lnTo>
                  <a:pt x="6049" y="250454"/>
                </a:lnTo>
                <a:lnTo>
                  <a:pt x="5808" y="252314"/>
                </a:lnTo>
                <a:lnTo>
                  <a:pt x="5573" y="254211"/>
                </a:lnTo>
                <a:lnTo>
                  <a:pt x="5346" y="256071"/>
                </a:lnTo>
                <a:lnTo>
                  <a:pt x="5118" y="257969"/>
                </a:lnTo>
                <a:lnTo>
                  <a:pt x="4890" y="259867"/>
                </a:lnTo>
                <a:lnTo>
                  <a:pt x="4676" y="261802"/>
                </a:lnTo>
                <a:lnTo>
                  <a:pt x="4455" y="263738"/>
                </a:lnTo>
                <a:lnTo>
                  <a:pt x="4247" y="265673"/>
                </a:lnTo>
                <a:lnTo>
                  <a:pt x="4039" y="267647"/>
                </a:lnTo>
                <a:lnTo>
                  <a:pt x="3839" y="269621"/>
                </a:lnTo>
                <a:lnTo>
                  <a:pt x="3644" y="271632"/>
                </a:lnTo>
                <a:lnTo>
                  <a:pt x="3450" y="273606"/>
                </a:lnTo>
                <a:lnTo>
                  <a:pt x="3262" y="275655"/>
                </a:lnTo>
                <a:lnTo>
                  <a:pt x="3075" y="277667"/>
                </a:lnTo>
                <a:lnTo>
                  <a:pt x="2901" y="279716"/>
                </a:lnTo>
                <a:lnTo>
                  <a:pt x="2727" y="281766"/>
                </a:lnTo>
                <a:lnTo>
                  <a:pt x="2559" y="283853"/>
                </a:lnTo>
                <a:lnTo>
                  <a:pt x="2392" y="285940"/>
                </a:lnTo>
                <a:lnTo>
                  <a:pt x="2231" y="288028"/>
                </a:lnTo>
                <a:lnTo>
                  <a:pt x="2077" y="290153"/>
                </a:lnTo>
                <a:lnTo>
                  <a:pt x="1930" y="292279"/>
                </a:lnTo>
                <a:lnTo>
                  <a:pt x="1782" y="294442"/>
                </a:lnTo>
                <a:lnTo>
                  <a:pt x="1648" y="296605"/>
                </a:lnTo>
                <a:lnTo>
                  <a:pt x="1514" y="298769"/>
                </a:lnTo>
                <a:lnTo>
                  <a:pt x="1380" y="300970"/>
                </a:lnTo>
                <a:lnTo>
                  <a:pt x="1260" y="303171"/>
                </a:lnTo>
                <a:lnTo>
                  <a:pt x="1139" y="305372"/>
                </a:lnTo>
                <a:lnTo>
                  <a:pt x="1032" y="307612"/>
                </a:lnTo>
                <a:lnTo>
                  <a:pt x="925" y="309851"/>
                </a:lnTo>
                <a:lnTo>
                  <a:pt x="818" y="312128"/>
                </a:lnTo>
                <a:lnTo>
                  <a:pt x="724" y="314405"/>
                </a:lnTo>
                <a:lnTo>
                  <a:pt x="637" y="316683"/>
                </a:lnTo>
                <a:lnTo>
                  <a:pt x="550" y="318998"/>
                </a:lnTo>
                <a:lnTo>
                  <a:pt x="469" y="321313"/>
                </a:lnTo>
                <a:lnTo>
                  <a:pt x="396" y="323628"/>
                </a:lnTo>
                <a:lnTo>
                  <a:pt x="329" y="325981"/>
                </a:lnTo>
                <a:lnTo>
                  <a:pt x="268" y="328334"/>
                </a:lnTo>
                <a:lnTo>
                  <a:pt x="215" y="330725"/>
                </a:lnTo>
                <a:lnTo>
                  <a:pt x="168" y="333116"/>
                </a:lnTo>
                <a:lnTo>
                  <a:pt x="121" y="335545"/>
                </a:lnTo>
                <a:lnTo>
                  <a:pt x="88" y="337936"/>
                </a:lnTo>
                <a:lnTo>
                  <a:pt x="54" y="340403"/>
                </a:lnTo>
                <a:lnTo>
                  <a:pt x="34" y="342832"/>
                </a:lnTo>
                <a:lnTo>
                  <a:pt x="14" y="345299"/>
                </a:lnTo>
                <a:lnTo>
                  <a:pt x="0" y="347804"/>
                </a:lnTo>
                <a:lnTo>
                  <a:pt x="0" y="350271"/>
                </a:lnTo>
                <a:lnTo>
                  <a:pt x="0" y="352814"/>
                </a:lnTo>
                <a:lnTo>
                  <a:pt x="7" y="355319"/>
                </a:lnTo>
                <a:lnTo>
                  <a:pt x="21" y="357862"/>
                </a:lnTo>
                <a:lnTo>
                  <a:pt x="41" y="360443"/>
                </a:lnTo>
                <a:lnTo>
                  <a:pt x="74" y="363023"/>
                </a:lnTo>
                <a:lnTo>
                  <a:pt x="108" y="365604"/>
                </a:lnTo>
                <a:lnTo>
                  <a:pt x="148" y="368185"/>
                </a:lnTo>
                <a:lnTo>
                  <a:pt x="195" y="370804"/>
                </a:lnTo>
                <a:lnTo>
                  <a:pt x="255" y="373461"/>
                </a:lnTo>
                <a:lnTo>
                  <a:pt x="315" y="376117"/>
                </a:lnTo>
                <a:lnTo>
                  <a:pt x="382" y="378774"/>
                </a:lnTo>
                <a:lnTo>
                  <a:pt x="463" y="381469"/>
                </a:lnTo>
                <a:lnTo>
                  <a:pt x="543" y="384125"/>
                </a:lnTo>
                <a:lnTo>
                  <a:pt x="637" y="386820"/>
                </a:lnTo>
                <a:lnTo>
                  <a:pt x="731" y="389477"/>
                </a:lnTo>
                <a:lnTo>
                  <a:pt x="831" y="392096"/>
                </a:lnTo>
                <a:lnTo>
                  <a:pt x="945" y="394752"/>
                </a:lnTo>
                <a:lnTo>
                  <a:pt x="1059" y="397333"/>
                </a:lnTo>
                <a:lnTo>
                  <a:pt x="1179" y="399952"/>
                </a:lnTo>
                <a:lnTo>
                  <a:pt x="1307" y="402533"/>
                </a:lnTo>
                <a:lnTo>
                  <a:pt x="1447" y="405114"/>
                </a:lnTo>
                <a:lnTo>
                  <a:pt x="1588" y="407694"/>
                </a:lnTo>
                <a:lnTo>
                  <a:pt x="1735" y="410237"/>
                </a:lnTo>
                <a:lnTo>
                  <a:pt x="1889" y="412780"/>
                </a:lnTo>
                <a:lnTo>
                  <a:pt x="2050" y="415285"/>
                </a:lnTo>
                <a:lnTo>
                  <a:pt x="2218" y="417790"/>
                </a:lnTo>
                <a:lnTo>
                  <a:pt x="2392" y="420295"/>
                </a:lnTo>
                <a:lnTo>
                  <a:pt x="2573" y="422762"/>
                </a:lnTo>
                <a:lnTo>
                  <a:pt x="2760" y="425229"/>
                </a:lnTo>
                <a:lnTo>
                  <a:pt x="2954" y="427658"/>
                </a:lnTo>
                <a:lnTo>
                  <a:pt x="3155" y="430087"/>
                </a:lnTo>
                <a:lnTo>
                  <a:pt x="3363" y="432516"/>
                </a:lnTo>
                <a:lnTo>
                  <a:pt x="3577" y="434907"/>
                </a:lnTo>
                <a:lnTo>
                  <a:pt x="3798" y="437298"/>
                </a:lnTo>
                <a:lnTo>
                  <a:pt x="4026" y="439651"/>
                </a:lnTo>
                <a:lnTo>
                  <a:pt x="4261" y="442004"/>
                </a:lnTo>
                <a:lnTo>
                  <a:pt x="4495" y="444357"/>
                </a:lnTo>
                <a:lnTo>
                  <a:pt x="4743" y="446672"/>
                </a:lnTo>
                <a:lnTo>
                  <a:pt x="4997" y="448988"/>
                </a:lnTo>
                <a:lnTo>
                  <a:pt x="5259" y="451265"/>
                </a:lnTo>
                <a:lnTo>
                  <a:pt x="5526" y="453542"/>
                </a:lnTo>
                <a:lnTo>
                  <a:pt x="5801" y="455781"/>
                </a:lnTo>
                <a:lnTo>
                  <a:pt x="6082" y="458020"/>
                </a:lnTo>
                <a:lnTo>
                  <a:pt x="6370" y="460260"/>
                </a:lnTo>
                <a:lnTo>
                  <a:pt x="6672" y="462461"/>
                </a:lnTo>
                <a:lnTo>
                  <a:pt x="6973" y="464662"/>
                </a:lnTo>
                <a:lnTo>
                  <a:pt x="7281" y="466826"/>
                </a:lnTo>
                <a:lnTo>
                  <a:pt x="7596" y="468989"/>
                </a:lnTo>
                <a:lnTo>
                  <a:pt x="7918" y="471114"/>
                </a:lnTo>
                <a:lnTo>
                  <a:pt x="8246" y="473240"/>
                </a:lnTo>
                <a:lnTo>
                  <a:pt x="8588" y="475327"/>
                </a:lnTo>
                <a:lnTo>
                  <a:pt x="8929" y="477414"/>
                </a:lnTo>
                <a:lnTo>
                  <a:pt x="9278" y="479464"/>
                </a:lnTo>
                <a:lnTo>
                  <a:pt x="9639" y="481513"/>
                </a:lnTo>
                <a:lnTo>
                  <a:pt x="10001" y="483563"/>
                </a:lnTo>
                <a:lnTo>
                  <a:pt x="10376" y="485574"/>
                </a:lnTo>
                <a:lnTo>
                  <a:pt x="10751" y="487548"/>
                </a:lnTo>
                <a:lnTo>
                  <a:pt x="11140" y="489522"/>
                </a:lnTo>
                <a:lnTo>
                  <a:pt x="11535" y="491495"/>
                </a:lnTo>
                <a:lnTo>
                  <a:pt x="11930" y="493431"/>
                </a:lnTo>
                <a:lnTo>
                  <a:pt x="12339" y="495366"/>
                </a:lnTo>
                <a:lnTo>
                  <a:pt x="12754" y="497264"/>
                </a:lnTo>
                <a:lnTo>
                  <a:pt x="13176" y="499124"/>
                </a:lnTo>
                <a:lnTo>
                  <a:pt x="13605" y="500983"/>
                </a:lnTo>
                <a:lnTo>
                  <a:pt x="14040" y="502843"/>
                </a:lnTo>
                <a:lnTo>
                  <a:pt x="14482" y="504665"/>
                </a:lnTo>
                <a:lnTo>
                  <a:pt x="14931" y="506449"/>
                </a:lnTo>
                <a:lnTo>
                  <a:pt x="15393" y="508233"/>
                </a:lnTo>
                <a:lnTo>
                  <a:pt x="15855" y="509978"/>
                </a:lnTo>
                <a:lnTo>
                  <a:pt x="16324" y="511724"/>
                </a:lnTo>
                <a:lnTo>
                  <a:pt x="16806" y="513470"/>
                </a:lnTo>
                <a:lnTo>
                  <a:pt x="17295" y="515140"/>
                </a:lnTo>
                <a:lnTo>
                  <a:pt x="17784" y="516848"/>
                </a:lnTo>
                <a:lnTo>
                  <a:pt x="18287" y="518480"/>
                </a:lnTo>
                <a:lnTo>
                  <a:pt x="18796" y="520150"/>
                </a:lnTo>
                <a:lnTo>
                  <a:pt x="19311" y="521744"/>
                </a:lnTo>
                <a:lnTo>
                  <a:pt x="19834" y="523338"/>
                </a:lnTo>
                <a:lnTo>
                  <a:pt x="20370" y="524932"/>
                </a:lnTo>
                <a:lnTo>
                  <a:pt x="20906" y="526488"/>
                </a:lnTo>
                <a:lnTo>
                  <a:pt x="21448" y="528006"/>
                </a:lnTo>
                <a:lnTo>
                  <a:pt x="22004" y="529524"/>
                </a:lnTo>
                <a:lnTo>
                  <a:pt x="22567" y="531004"/>
                </a:lnTo>
                <a:lnTo>
                  <a:pt x="23129" y="532485"/>
                </a:lnTo>
                <a:lnTo>
                  <a:pt x="23706" y="533927"/>
                </a:lnTo>
                <a:lnTo>
                  <a:pt x="24288" y="535369"/>
                </a:lnTo>
                <a:lnTo>
                  <a:pt x="24884" y="536773"/>
                </a:lnTo>
                <a:lnTo>
                  <a:pt x="25481" y="538140"/>
                </a:lnTo>
                <a:lnTo>
                  <a:pt x="26083" y="539506"/>
                </a:lnTo>
                <a:lnTo>
                  <a:pt x="26700" y="540834"/>
                </a:lnTo>
                <a:lnTo>
                  <a:pt x="27316" y="542125"/>
                </a:lnTo>
                <a:lnTo>
                  <a:pt x="27945" y="543415"/>
                </a:lnTo>
                <a:lnTo>
                  <a:pt x="28582" y="544706"/>
                </a:lnTo>
                <a:lnTo>
                  <a:pt x="29225" y="545920"/>
                </a:lnTo>
                <a:lnTo>
                  <a:pt x="29881" y="547173"/>
                </a:lnTo>
                <a:lnTo>
                  <a:pt x="30538" y="548349"/>
                </a:lnTo>
                <a:lnTo>
                  <a:pt x="31201" y="549526"/>
                </a:lnTo>
                <a:lnTo>
                  <a:pt x="31877" y="550664"/>
                </a:lnTo>
                <a:lnTo>
                  <a:pt x="32561" y="551803"/>
                </a:lnTo>
                <a:lnTo>
                  <a:pt x="33250" y="552903"/>
                </a:lnTo>
                <a:lnTo>
                  <a:pt x="33947" y="554004"/>
                </a:lnTo>
                <a:lnTo>
                  <a:pt x="34650" y="555029"/>
                </a:lnTo>
                <a:lnTo>
                  <a:pt x="35367" y="556054"/>
                </a:lnTo>
                <a:lnTo>
                  <a:pt x="36084" y="557078"/>
                </a:lnTo>
                <a:lnTo>
                  <a:pt x="36814" y="558065"/>
                </a:lnTo>
                <a:lnTo>
                  <a:pt x="37551" y="559014"/>
                </a:lnTo>
                <a:lnTo>
                  <a:pt x="38294" y="559963"/>
                </a:lnTo>
                <a:lnTo>
                  <a:pt x="39051" y="560836"/>
                </a:lnTo>
                <a:lnTo>
                  <a:pt x="39808" y="561747"/>
                </a:lnTo>
                <a:lnTo>
                  <a:pt x="40578" y="562582"/>
                </a:lnTo>
                <a:lnTo>
                  <a:pt x="41355" y="563417"/>
                </a:lnTo>
                <a:lnTo>
                  <a:pt x="42139" y="564214"/>
                </a:lnTo>
                <a:lnTo>
                  <a:pt x="42929" y="565011"/>
                </a:lnTo>
                <a:lnTo>
                  <a:pt x="43727" y="565770"/>
                </a:lnTo>
                <a:lnTo>
                  <a:pt x="44537" y="566491"/>
                </a:lnTo>
                <a:lnTo>
                  <a:pt x="45354" y="567212"/>
                </a:lnTo>
                <a:lnTo>
                  <a:pt x="46178" y="567857"/>
                </a:lnTo>
                <a:lnTo>
                  <a:pt x="47009" y="568540"/>
                </a:lnTo>
                <a:lnTo>
                  <a:pt x="47846" y="569147"/>
                </a:lnTo>
                <a:lnTo>
                  <a:pt x="48697" y="569755"/>
                </a:lnTo>
                <a:lnTo>
                  <a:pt x="49547" y="570324"/>
                </a:lnTo>
                <a:lnTo>
                  <a:pt x="50411" y="570855"/>
                </a:lnTo>
                <a:lnTo>
                  <a:pt x="51289" y="571387"/>
                </a:lnTo>
                <a:lnTo>
                  <a:pt x="52166" y="571880"/>
                </a:lnTo>
                <a:lnTo>
                  <a:pt x="53057" y="572336"/>
                </a:lnTo>
                <a:lnTo>
                  <a:pt x="53948" y="572791"/>
                </a:lnTo>
                <a:lnTo>
                  <a:pt x="54859" y="573208"/>
                </a:lnTo>
                <a:lnTo>
                  <a:pt x="55770" y="573588"/>
                </a:lnTo>
                <a:lnTo>
                  <a:pt x="56688" y="573930"/>
                </a:lnTo>
                <a:lnTo>
                  <a:pt x="57619" y="574271"/>
                </a:lnTo>
                <a:lnTo>
                  <a:pt x="58556" y="574575"/>
                </a:lnTo>
                <a:lnTo>
                  <a:pt x="59501" y="574840"/>
                </a:lnTo>
                <a:lnTo>
                  <a:pt x="60459" y="575068"/>
                </a:lnTo>
                <a:lnTo>
                  <a:pt x="61417" y="575296"/>
                </a:lnTo>
                <a:lnTo>
                  <a:pt x="62388" y="575486"/>
                </a:lnTo>
                <a:lnTo>
                  <a:pt x="63366" y="575637"/>
                </a:lnTo>
                <a:lnTo>
                  <a:pt x="64357" y="575751"/>
                </a:lnTo>
                <a:lnTo>
                  <a:pt x="65348" y="575865"/>
                </a:lnTo>
                <a:lnTo>
                  <a:pt x="66353" y="575941"/>
                </a:lnTo>
                <a:lnTo>
                  <a:pt x="67365" y="575979"/>
                </a:lnTo>
                <a:lnTo>
                  <a:pt x="68389" y="575979"/>
                </a:lnTo>
                <a:lnTo>
                  <a:pt x="69803" y="575941"/>
                </a:lnTo>
                <a:lnTo>
                  <a:pt x="71223" y="575827"/>
                </a:lnTo>
                <a:lnTo>
                  <a:pt x="72643" y="575637"/>
                </a:lnTo>
                <a:lnTo>
                  <a:pt x="74056" y="575334"/>
                </a:lnTo>
                <a:lnTo>
                  <a:pt x="75476" y="574954"/>
                </a:lnTo>
                <a:lnTo>
                  <a:pt x="76889" y="574499"/>
                </a:lnTo>
                <a:lnTo>
                  <a:pt x="77593" y="574233"/>
                </a:lnTo>
                <a:lnTo>
                  <a:pt x="78296" y="573930"/>
                </a:lnTo>
                <a:lnTo>
                  <a:pt x="79006" y="573626"/>
                </a:lnTo>
                <a:lnTo>
                  <a:pt x="79709" y="573284"/>
                </a:lnTo>
                <a:lnTo>
                  <a:pt x="80406" y="572905"/>
                </a:lnTo>
                <a:lnTo>
                  <a:pt x="81109" y="572525"/>
                </a:lnTo>
                <a:lnTo>
                  <a:pt x="81813" y="572108"/>
                </a:lnTo>
                <a:lnTo>
                  <a:pt x="82509" y="571690"/>
                </a:lnTo>
                <a:lnTo>
                  <a:pt x="83206" y="571235"/>
                </a:lnTo>
                <a:lnTo>
                  <a:pt x="83903" y="570741"/>
                </a:lnTo>
                <a:lnTo>
                  <a:pt x="84592" y="570248"/>
                </a:lnTo>
                <a:lnTo>
                  <a:pt x="85282" y="569717"/>
                </a:lnTo>
                <a:lnTo>
                  <a:pt x="85979" y="569185"/>
                </a:lnTo>
                <a:lnTo>
                  <a:pt x="86662" y="568578"/>
                </a:lnTo>
                <a:lnTo>
                  <a:pt x="87352" y="567971"/>
                </a:lnTo>
                <a:lnTo>
                  <a:pt x="88035" y="567364"/>
                </a:lnTo>
                <a:lnTo>
                  <a:pt x="88719" y="566680"/>
                </a:lnTo>
                <a:lnTo>
                  <a:pt x="89395" y="566035"/>
                </a:lnTo>
                <a:lnTo>
                  <a:pt x="90072" y="565314"/>
                </a:lnTo>
                <a:lnTo>
                  <a:pt x="90748" y="564555"/>
                </a:lnTo>
                <a:lnTo>
                  <a:pt x="91418" y="563796"/>
                </a:lnTo>
                <a:lnTo>
                  <a:pt x="92088" y="563037"/>
                </a:lnTo>
                <a:lnTo>
                  <a:pt x="92751" y="562202"/>
                </a:lnTo>
                <a:lnTo>
                  <a:pt x="93414" y="561367"/>
                </a:lnTo>
                <a:lnTo>
                  <a:pt x="94077" y="560494"/>
                </a:lnTo>
                <a:lnTo>
                  <a:pt x="94734" y="559583"/>
                </a:lnTo>
                <a:lnTo>
                  <a:pt x="95390" y="558672"/>
                </a:lnTo>
                <a:lnTo>
                  <a:pt x="96040" y="557724"/>
                </a:lnTo>
                <a:lnTo>
                  <a:pt x="96683" y="556737"/>
                </a:lnTo>
                <a:lnTo>
                  <a:pt x="97333" y="555750"/>
                </a:lnTo>
                <a:lnTo>
                  <a:pt x="97969" y="554687"/>
                </a:lnTo>
                <a:lnTo>
                  <a:pt x="98605" y="553625"/>
                </a:lnTo>
                <a:lnTo>
                  <a:pt x="99241" y="552524"/>
                </a:lnTo>
                <a:lnTo>
                  <a:pt x="99871" y="551423"/>
                </a:lnTo>
                <a:lnTo>
                  <a:pt x="100494" y="550247"/>
                </a:lnTo>
                <a:lnTo>
                  <a:pt x="101117" y="549070"/>
                </a:lnTo>
                <a:lnTo>
                  <a:pt x="101733" y="547856"/>
                </a:lnTo>
                <a:lnTo>
                  <a:pt x="102343" y="546603"/>
                </a:lnTo>
                <a:lnTo>
                  <a:pt x="102952" y="545351"/>
                </a:lnTo>
                <a:lnTo>
                  <a:pt x="103555" y="544022"/>
                </a:lnTo>
                <a:lnTo>
                  <a:pt x="104158" y="542694"/>
                </a:lnTo>
                <a:lnTo>
                  <a:pt x="104747" y="541328"/>
                </a:lnTo>
                <a:lnTo>
                  <a:pt x="105344" y="539923"/>
                </a:lnTo>
                <a:lnTo>
                  <a:pt x="105926" y="538519"/>
                </a:lnTo>
                <a:lnTo>
                  <a:pt x="106509" y="537039"/>
                </a:lnTo>
                <a:lnTo>
                  <a:pt x="107078" y="535559"/>
                </a:lnTo>
                <a:lnTo>
                  <a:pt x="107654" y="534041"/>
                </a:lnTo>
                <a:lnTo>
                  <a:pt x="108217" y="532485"/>
                </a:lnTo>
                <a:lnTo>
                  <a:pt x="108780" y="530891"/>
                </a:lnTo>
                <a:lnTo>
                  <a:pt x="109329" y="529259"/>
                </a:lnTo>
                <a:lnTo>
                  <a:pt x="109878" y="527627"/>
                </a:lnTo>
                <a:lnTo>
                  <a:pt x="110421" y="525957"/>
                </a:lnTo>
                <a:lnTo>
                  <a:pt x="110963" y="524211"/>
                </a:lnTo>
                <a:lnTo>
                  <a:pt x="111493" y="522465"/>
                </a:lnTo>
                <a:lnTo>
                  <a:pt x="112022" y="520681"/>
                </a:lnTo>
                <a:lnTo>
                  <a:pt x="112537" y="518859"/>
                </a:lnTo>
                <a:lnTo>
                  <a:pt x="113053" y="517038"/>
                </a:lnTo>
                <a:lnTo>
                  <a:pt x="113562" y="515140"/>
                </a:lnTo>
                <a:lnTo>
                  <a:pt x="114065" y="513204"/>
                </a:lnTo>
                <a:lnTo>
                  <a:pt x="114560" y="511269"/>
                </a:lnTo>
                <a:lnTo>
                  <a:pt x="115049" y="509257"/>
                </a:lnTo>
                <a:lnTo>
                  <a:pt x="115532" y="507246"/>
                </a:lnTo>
                <a:lnTo>
                  <a:pt x="116007" y="505196"/>
                </a:lnTo>
                <a:lnTo>
                  <a:pt x="116476" y="503109"/>
                </a:lnTo>
                <a:lnTo>
                  <a:pt x="116938" y="500983"/>
                </a:lnTo>
                <a:lnTo>
                  <a:pt x="117394" y="498820"/>
                </a:lnTo>
                <a:lnTo>
                  <a:pt x="117842" y="496619"/>
                </a:lnTo>
                <a:lnTo>
                  <a:pt x="118285" y="494380"/>
                </a:lnTo>
                <a:lnTo>
                  <a:pt x="118713" y="492102"/>
                </a:lnTo>
                <a:lnTo>
                  <a:pt x="119142" y="489787"/>
                </a:lnTo>
                <a:lnTo>
                  <a:pt x="119564" y="487434"/>
                </a:lnTo>
                <a:lnTo>
                  <a:pt x="119973" y="485081"/>
                </a:lnTo>
                <a:lnTo>
                  <a:pt x="120381" y="482652"/>
                </a:lnTo>
                <a:lnTo>
                  <a:pt x="120776" y="480185"/>
                </a:lnTo>
                <a:lnTo>
                  <a:pt x="121165" y="477680"/>
                </a:lnTo>
                <a:lnTo>
                  <a:pt x="121547" y="475175"/>
                </a:lnTo>
                <a:lnTo>
                  <a:pt x="121922" y="472594"/>
                </a:lnTo>
                <a:lnTo>
                  <a:pt x="122283" y="469976"/>
                </a:lnTo>
                <a:lnTo>
                  <a:pt x="122638" y="467357"/>
                </a:lnTo>
                <a:lnTo>
                  <a:pt x="122987" y="464662"/>
                </a:lnTo>
                <a:lnTo>
                  <a:pt x="123328" y="461930"/>
                </a:lnTo>
                <a:lnTo>
                  <a:pt x="123663" y="459197"/>
                </a:lnTo>
                <a:lnTo>
                  <a:pt x="123985" y="456388"/>
                </a:lnTo>
                <a:lnTo>
                  <a:pt x="124300" y="453542"/>
                </a:lnTo>
                <a:lnTo>
                  <a:pt x="124608" y="450657"/>
                </a:lnTo>
                <a:lnTo>
                  <a:pt x="124902" y="447735"/>
                </a:lnTo>
                <a:lnTo>
                  <a:pt x="125190" y="444775"/>
                </a:lnTo>
                <a:lnTo>
                  <a:pt x="125472" y="441776"/>
                </a:lnTo>
                <a:lnTo>
                  <a:pt x="125740" y="438740"/>
                </a:lnTo>
                <a:lnTo>
                  <a:pt x="126001" y="435666"/>
                </a:lnTo>
                <a:lnTo>
                  <a:pt x="126255" y="432554"/>
                </a:lnTo>
                <a:lnTo>
                  <a:pt x="126497" y="429404"/>
                </a:lnTo>
                <a:lnTo>
                  <a:pt x="126731" y="426216"/>
                </a:lnTo>
                <a:lnTo>
                  <a:pt x="126952" y="422952"/>
                </a:lnTo>
                <a:lnTo>
                  <a:pt x="127166" y="419688"/>
                </a:lnTo>
                <a:lnTo>
                  <a:pt x="127374" y="416348"/>
                </a:lnTo>
                <a:lnTo>
                  <a:pt x="127568" y="412970"/>
                </a:lnTo>
                <a:lnTo>
                  <a:pt x="127749" y="409592"/>
                </a:lnTo>
                <a:lnTo>
                  <a:pt x="127923" y="406138"/>
                </a:lnTo>
                <a:lnTo>
                  <a:pt x="128091" y="402647"/>
                </a:lnTo>
                <a:lnTo>
                  <a:pt x="128245" y="399117"/>
                </a:lnTo>
                <a:lnTo>
                  <a:pt x="128386" y="395511"/>
                </a:lnTo>
                <a:lnTo>
                  <a:pt x="128519" y="391906"/>
                </a:lnTo>
                <a:lnTo>
                  <a:pt x="128640" y="388224"/>
                </a:lnTo>
                <a:lnTo>
                  <a:pt x="128754" y="384543"/>
                </a:lnTo>
                <a:lnTo>
                  <a:pt x="128854" y="380786"/>
                </a:lnTo>
                <a:lnTo>
                  <a:pt x="128948" y="376990"/>
                </a:lnTo>
                <a:lnTo>
                  <a:pt x="129029" y="373157"/>
                </a:lnTo>
                <a:lnTo>
                  <a:pt x="129096" y="369286"/>
                </a:lnTo>
                <a:lnTo>
                  <a:pt x="129149" y="365339"/>
                </a:lnTo>
                <a:lnTo>
                  <a:pt x="129196" y="361353"/>
                </a:lnTo>
                <a:lnTo>
                  <a:pt x="129229" y="357368"/>
                </a:lnTo>
                <a:lnTo>
                  <a:pt x="129256" y="353307"/>
                </a:lnTo>
                <a:lnTo>
                  <a:pt x="129270" y="349170"/>
                </a:lnTo>
                <a:lnTo>
                  <a:pt x="129270" y="345034"/>
                </a:lnTo>
                <a:lnTo>
                  <a:pt x="129256" y="340821"/>
                </a:lnTo>
                <a:lnTo>
                  <a:pt x="129236" y="336950"/>
                </a:lnTo>
                <a:lnTo>
                  <a:pt x="129216" y="333078"/>
                </a:lnTo>
                <a:lnTo>
                  <a:pt x="129183" y="329207"/>
                </a:lnTo>
                <a:lnTo>
                  <a:pt x="129142" y="325336"/>
                </a:lnTo>
                <a:lnTo>
                  <a:pt x="129102" y="321465"/>
                </a:lnTo>
                <a:lnTo>
                  <a:pt x="129049" y="317631"/>
                </a:lnTo>
                <a:lnTo>
                  <a:pt x="128995" y="313798"/>
                </a:lnTo>
                <a:lnTo>
                  <a:pt x="128928" y="309965"/>
                </a:lnTo>
                <a:lnTo>
                  <a:pt x="128861" y="306132"/>
                </a:lnTo>
                <a:lnTo>
                  <a:pt x="128787" y="302336"/>
                </a:lnTo>
                <a:lnTo>
                  <a:pt x="128707" y="298503"/>
                </a:lnTo>
                <a:lnTo>
                  <a:pt x="128620" y="294708"/>
                </a:lnTo>
                <a:lnTo>
                  <a:pt x="128526" y="290950"/>
                </a:lnTo>
                <a:lnTo>
                  <a:pt x="128426" y="287155"/>
                </a:lnTo>
                <a:lnTo>
                  <a:pt x="128319" y="283398"/>
                </a:lnTo>
                <a:lnTo>
                  <a:pt x="128205" y="279640"/>
                </a:lnTo>
                <a:lnTo>
                  <a:pt x="128084" y="275921"/>
                </a:lnTo>
                <a:lnTo>
                  <a:pt x="127957" y="272201"/>
                </a:lnTo>
                <a:lnTo>
                  <a:pt x="127830" y="268482"/>
                </a:lnTo>
                <a:lnTo>
                  <a:pt x="127689" y="264762"/>
                </a:lnTo>
                <a:lnTo>
                  <a:pt x="127548" y="261081"/>
                </a:lnTo>
                <a:lnTo>
                  <a:pt x="127394" y="257400"/>
                </a:lnTo>
                <a:lnTo>
                  <a:pt x="127240" y="253756"/>
                </a:lnTo>
                <a:lnTo>
                  <a:pt x="127079" y="250075"/>
                </a:lnTo>
                <a:lnTo>
                  <a:pt x="126905" y="246469"/>
                </a:lnTo>
                <a:lnTo>
                  <a:pt x="126731" y="242826"/>
                </a:lnTo>
                <a:lnTo>
                  <a:pt x="126550" y="239220"/>
                </a:lnTo>
                <a:lnTo>
                  <a:pt x="126363" y="235614"/>
                </a:lnTo>
                <a:lnTo>
                  <a:pt x="126168" y="232047"/>
                </a:lnTo>
                <a:lnTo>
                  <a:pt x="125967" y="228479"/>
                </a:lnTo>
                <a:lnTo>
                  <a:pt x="125767" y="224950"/>
                </a:lnTo>
                <a:lnTo>
                  <a:pt x="125552" y="221420"/>
                </a:lnTo>
                <a:lnTo>
                  <a:pt x="125331" y="217890"/>
                </a:lnTo>
                <a:lnTo>
                  <a:pt x="125110" y="214399"/>
                </a:lnTo>
                <a:lnTo>
                  <a:pt x="124882" y="210907"/>
                </a:lnTo>
                <a:lnTo>
                  <a:pt x="124641" y="207453"/>
                </a:lnTo>
                <a:lnTo>
                  <a:pt x="124400" y="203999"/>
                </a:lnTo>
                <a:lnTo>
                  <a:pt x="124152" y="200584"/>
                </a:lnTo>
                <a:lnTo>
                  <a:pt x="123898" y="197168"/>
                </a:lnTo>
                <a:lnTo>
                  <a:pt x="123636" y="193790"/>
                </a:lnTo>
                <a:lnTo>
                  <a:pt x="123369" y="190412"/>
                </a:lnTo>
                <a:lnTo>
                  <a:pt x="123094" y="187034"/>
                </a:lnTo>
                <a:lnTo>
                  <a:pt x="122813" y="183732"/>
                </a:lnTo>
                <a:lnTo>
                  <a:pt x="122531" y="180392"/>
                </a:lnTo>
                <a:lnTo>
                  <a:pt x="122237" y="177091"/>
                </a:lnTo>
                <a:lnTo>
                  <a:pt x="121942" y="173827"/>
                </a:lnTo>
                <a:lnTo>
                  <a:pt x="121634" y="170563"/>
                </a:lnTo>
                <a:lnTo>
                  <a:pt x="121326" y="167337"/>
                </a:lnTo>
                <a:lnTo>
                  <a:pt x="121011" y="164111"/>
                </a:lnTo>
                <a:lnTo>
                  <a:pt x="120689" y="160922"/>
                </a:lnTo>
                <a:lnTo>
                  <a:pt x="120361" y="157772"/>
                </a:lnTo>
                <a:lnTo>
                  <a:pt x="120026" y="154622"/>
                </a:lnTo>
                <a:lnTo>
                  <a:pt x="119685" y="151510"/>
                </a:lnTo>
                <a:lnTo>
                  <a:pt x="119336" y="148398"/>
                </a:lnTo>
                <a:lnTo>
                  <a:pt x="118988" y="145324"/>
                </a:lnTo>
                <a:lnTo>
                  <a:pt x="118626" y="142249"/>
                </a:lnTo>
                <a:lnTo>
                  <a:pt x="118264" y="139213"/>
                </a:lnTo>
                <a:lnTo>
                  <a:pt x="117889" y="136215"/>
                </a:lnTo>
                <a:lnTo>
                  <a:pt x="117514" y="133217"/>
                </a:lnTo>
                <a:lnTo>
                  <a:pt x="117132" y="130256"/>
                </a:lnTo>
                <a:lnTo>
                  <a:pt x="116744" y="127334"/>
                </a:lnTo>
                <a:lnTo>
                  <a:pt x="116349" y="124411"/>
                </a:lnTo>
                <a:lnTo>
                  <a:pt x="115947" y="121527"/>
                </a:lnTo>
                <a:lnTo>
                  <a:pt x="115538" y="118680"/>
                </a:lnTo>
                <a:lnTo>
                  <a:pt x="115130" y="115834"/>
                </a:lnTo>
                <a:lnTo>
                  <a:pt x="114708" y="113025"/>
                </a:lnTo>
                <a:lnTo>
                  <a:pt x="114286" y="110255"/>
                </a:lnTo>
                <a:lnTo>
                  <a:pt x="113857" y="107522"/>
                </a:lnTo>
                <a:lnTo>
                  <a:pt x="113415" y="104790"/>
                </a:lnTo>
                <a:lnTo>
                  <a:pt x="112973" y="102095"/>
                </a:lnTo>
                <a:lnTo>
                  <a:pt x="112524" y="99400"/>
                </a:lnTo>
                <a:lnTo>
                  <a:pt x="112069" y="96781"/>
                </a:lnTo>
                <a:lnTo>
                  <a:pt x="111613" y="94163"/>
                </a:lnTo>
                <a:lnTo>
                  <a:pt x="111144" y="91582"/>
                </a:lnTo>
                <a:lnTo>
                  <a:pt x="110675" y="89001"/>
                </a:lnTo>
                <a:lnTo>
                  <a:pt x="110193" y="86496"/>
                </a:lnTo>
                <a:lnTo>
                  <a:pt x="109711" y="83991"/>
                </a:lnTo>
                <a:lnTo>
                  <a:pt x="109222" y="81524"/>
                </a:lnTo>
                <a:lnTo>
                  <a:pt x="108719" y="79095"/>
                </a:lnTo>
                <a:lnTo>
                  <a:pt x="108217" y="76666"/>
                </a:lnTo>
                <a:lnTo>
                  <a:pt x="107715" y="74313"/>
                </a:lnTo>
                <a:lnTo>
                  <a:pt x="107199" y="71960"/>
                </a:lnTo>
                <a:lnTo>
                  <a:pt x="106677" y="69645"/>
                </a:lnTo>
                <a:lnTo>
                  <a:pt x="106154" y="67368"/>
                </a:lnTo>
                <a:lnTo>
                  <a:pt x="105618" y="65091"/>
                </a:lnTo>
                <a:lnTo>
                  <a:pt x="105082" y="62889"/>
                </a:lnTo>
                <a:lnTo>
                  <a:pt x="104540" y="60688"/>
                </a:lnTo>
                <a:lnTo>
                  <a:pt x="103991" y="58563"/>
                </a:lnTo>
                <a:lnTo>
                  <a:pt x="103435" y="56437"/>
                </a:lnTo>
                <a:lnTo>
                  <a:pt x="102872" y="54350"/>
                </a:lnTo>
                <a:lnTo>
                  <a:pt x="102303" y="52300"/>
                </a:lnTo>
                <a:lnTo>
                  <a:pt x="101733" y="50289"/>
                </a:lnTo>
                <a:lnTo>
                  <a:pt x="101150" y="48277"/>
                </a:lnTo>
                <a:lnTo>
                  <a:pt x="100568" y="46342"/>
                </a:lnTo>
                <a:lnTo>
                  <a:pt x="99978" y="44444"/>
                </a:lnTo>
                <a:lnTo>
                  <a:pt x="99382" y="42546"/>
                </a:lnTo>
                <a:lnTo>
                  <a:pt x="98779" y="40725"/>
                </a:lnTo>
                <a:lnTo>
                  <a:pt x="98170" y="38903"/>
                </a:lnTo>
                <a:lnTo>
                  <a:pt x="97560" y="37119"/>
                </a:lnTo>
                <a:lnTo>
                  <a:pt x="96937" y="35411"/>
                </a:lnTo>
                <a:lnTo>
                  <a:pt x="96314" y="33703"/>
                </a:lnTo>
                <a:lnTo>
                  <a:pt x="95678" y="32033"/>
                </a:lnTo>
                <a:lnTo>
                  <a:pt x="95042" y="30401"/>
                </a:lnTo>
                <a:lnTo>
                  <a:pt x="94399" y="28845"/>
                </a:lnTo>
                <a:lnTo>
                  <a:pt x="93749" y="27289"/>
                </a:lnTo>
                <a:lnTo>
                  <a:pt x="93099" y="25771"/>
                </a:lnTo>
                <a:lnTo>
                  <a:pt x="92436" y="24291"/>
                </a:lnTo>
                <a:lnTo>
                  <a:pt x="91766" y="22887"/>
                </a:lnTo>
                <a:lnTo>
                  <a:pt x="91096" y="21482"/>
                </a:lnTo>
                <a:lnTo>
                  <a:pt x="90420" y="20116"/>
                </a:lnTo>
                <a:lnTo>
                  <a:pt x="89737" y="18826"/>
                </a:lnTo>
                <a:lnTo>
                  <a:pt x="89047" y="17535"/>
                </a:lnTo>
                <a:lnTo>
                  <a:pt x="88350" y="16321"/>
                </a:lnTo>
                <a:lnTo>
                  <a:pt x="87647" y="15144"/>
                </a:lnTo>
                <a:lnTo>
                  <a:pt x="86944" y="13968"/>
                </a:lnTo>
                <a:lnTo>
                  <a:pt x="86227" y="12867"/>
                </a:lnTo>
                <a:lnTo>
                  <a:pt x="85510" y="11804"/>
                </a:lnTo>
                <a:lnTo>
                  <a:pt x="84787" y="10779"/>
                </a:lnTo>
                <a:lnTo>
                  <a:pt x="84057" y="9793"/>
                </a:lnTo>
                <a:lnTo>
                  <a:pt x="83320" y="8844"/>
                </a:lnTo>
                <a:lnTo>
                  <a:pt x="82583" y="7971"/>
                </a:lnTo>
                <a:lnTo>
                  <a:pt x="81833" y="7098"/>
                </a:lnTo>
                <a:lnTo>
                  <a:pt x="81083" y="6301"/>
                </a:lnTo>
                <a:lnTo>
                  <a:pt x="80319" y="5542"/>
                </a:lnTo>
                <a:lnTo>
                  <a:pt x="79555" y="4821"/>
                </a:lnTo>
                <a:lnTo>
                  <a:pt x="78785" y="4138"/>
                </a:lnTo>
                <a:lnTo>
                  <a:pt x="78015" y="3492"/>
                </a:lnTo>
                <a:lnTo>
                  <a:pt x="77231" y="2923"/>
                </a:lnTo>
                <a:lnTo>
                  <a:pt x="76454" y="2392"/>
                </a:lnTo>
                <a:lnTo>
                  <a:pt x="75690" y="1898"/>
                </a:lnTo>
                <a:lnTo>
                  <a:pt x="74934" y="1481"/>
                </a:lnTo>
                <a:lnTo>
                  <a:pt x="74197" y="1101"/>
                </a:lnTo>
                <a:lnTo>
                  <a:pt x="73467" y="798"/>
                </a:lnTo>
                <a:lnTo>
                  <a:pt x="72750" y="532"/>
                </a:lnTo>
                <a:lnTo>
                  <a:pt x="72047" y="304"/>
                </a:lnTo>
                <a:lnTo>
                  <a:pt x="71357" y="153"/>
                </a:lnTo>
                <a:lnTo>
                  <a:pt x="70674" y="39"/>
                </a:lnTo>
                <a:lnTo>
                  <a:pt x="70004" y="1"/>
                </a:lnTo>
                <a:close/>
              </a:path>
            </a:pathLst>
          </a:custGeom>
          <a:solidFill>
            <a:srgbClr val="FF7F4A">
              <a:alpha val="491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arning_Objectives_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68;p12"/>
          <p:cNvSpPr/>
          <p:nvPr userDrawn="1"/>
        </p:nvSpPr>
        <p:spPr>
          <a:xfrm>
            <a:off x="0" y="0"/>
            <a:ext cx="4120816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4" name="Google Shape;72;p12"/>
          <p:cNvPicPr preferRelativeResize="0"/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719" y="923821"/>
            <a:ext cx="3349378" cy="3295858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35;p7"/>
          <p:cNvSpPr txBox="1">
            <a:spLocks noGrp="1"/>
          </p:cNvSpPr>
          <p:nvPr>
            <p:ph type="body" idx="12"/>
          </p:nvPr>
        </p:nvSpPr>
        <p:spPr>
          <a:xfrm>
            <a:off x="4247606" y="175333"/>
            <a:ext cx="3561900" cy="58084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 panose="020B0604020202020204"/>
              <a:buNone/>
              <a:defRPr sz="2000" b="1">
                <a:solidFill>
                  <a:srgbClr val="000000"/>
                </a:solidFill>
                <a:latin typeface="+mj-lt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 panose="020B0604020202020204"/>
              <a:buChar char="○"/>
              <a:defRPr sz="14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 panose="020B0604020202020204"/>
              <a:buChar char="■"/>
              <a:defRPr sz="14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 panose="020B0604020202020204"/>
              <a:buChar char="●"/>
              <a:defRPr sz="14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 panose="020B0604020202020204"/>
              <a:buChar char="○"/>
              <a:defRPr sz="14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 panose="020B0604020202020204"/>
              <a:buChar char="■"/>
              <a:defRPr sz="14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 panose="020B0604020202020204"/>
              <a:buChar char="●"/>
              <a:defRPr sz="14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 panose="020B0604020202020204"/>
              <a:buChar char="○"/>
              <a:defRPr sz="14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 panose="020B0604020202020204"/>
              <a:buChar char="■"/>
              <a:defRPr sz="14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/>
        </p:txBody>
      </p:sp>
      <p:sp>
        <p:nvSpPr>
          <p:cNvPr id="6" name="Google Shape;18;p3"/>
          <p:cNvSpPr txBox="1">
            <a:spLocks noGrp="1"/>
          </p:cNvSpPr>
          <p:nvPr>
            <p:ph type="body" idx="13" hasCustomPrompt="1"/>
          </p:nvPr>
        </p:nvSpPr>
        <p:spPr>
          <a:xfrm>
            <a:off x="4120816" y="552450"/>
            <a:ext cx="5023184" cy="34438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defTabSz="9144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ct val="120000"/>
              <a:buFont typeface="Helvetica Neue" panose="020B0604020202020204"/>
              <a:buChar char="●"/>
              <a:defRPr lang="en-US" sz="1400" b="0" i="0" u="none" strike="noStrike" cap="none" dirty="0" smtClean="0">
                <a:solidFill>
                  <a:srgbClr val="000000"/>
                </a:solidFill>
                <a:latin typeface="+mn-lt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822960" lvl="1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Wingdings" panose="05000000000000000000" pitchFamily="2" charset="2"/>
              <a:buChar char="§"/>
              <a:defRPr sz="1400">
                <a:solidFill>
                  <a:srgbClr val="000000"/>
                </a:solidFill>
                <a:latin typeface="+mn-lt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1371600" lvl="2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 panose="020B0604020202020204"/>
              <a:buChar char="■"/>
              <a:defRPr sz="16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1828800" lvl="3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 panose="020B0604020202020204"/>
              <a:buChar char="●"/>
              <a:defRPr sz="16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2286000" lvl="4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 panose="020B0604020202020204"/>
              <a:buChar char="○"/>
              <a:defRPr sz="16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2743200" lvl="5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 panose="020B0604020202020204"/>
              <a:buChar char="■"/>
              <a:defRPr sz="16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3200400" lvl="6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 panose="020B0604020202020204"/>
              <a:buChar char="●"/>
              <a:defRPr sz="16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3657600" lvl="7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 panose="020B0604020202020204"/>
              <a:buChar char="○"/>
              <a:defRPr sz="16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4114800" lvl="8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 panose="020B0604020202020204"/>
              <a:buChar char="■"/>
              <a:defRPr sz="16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r>
              <a:rPr lang="en-US" err="1"/>
              <a:t>Dfhfghfddfh</a:t>
            </a:r>
            <a:endParaRPr lang="en-US"/>
          </a:p>
          <a:p>
            <a:r>
              <a:rPr lang="en-US"/>
              <a:t>Modify, commit and push the changes to the            repository</a:t>
            </a:r>
            <a:endParaRPr lang="en-US"/>
          </a:p>
          <a:p>
            <a:pPr lvl="1"/>
            <a:r>
              <a:rPr lang="en-US" err="1"/>
              <a:t>djjfhfj</a:t>
            </a:r>
            <a:endParaRPr lang="en-US" err="1"/>
          </a:p>
        </p:txBody>
      </p:sp>
      <p:sp>
        <p:nvSpPr>
          <p:cNvPr id="7" name="Google Shape;8;p1"/>
          <p:cNvSpPr/>
          <p:nvPr userDrawn="1"/>
        </p:nvSpPr>
        <p:spPr>
          <a:xfrm>
            <a:off x="8773097" y="4840749"/>
            <a:ext cx="209595" cy="202334"/>
          </a:xfrm>
          <a:prstGeom prst="flowChartConnector">
            <a:avLst/>
          </a:prstGeom>
          <a:solidFill>
            <a:srgbClr val="FF7F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8" name="Google Shape;9;p1"/>
          <p:cNvSpPr txBox="1"/>
          <p:nvPr userDrawn="1"/>
        </p:nvSpPr>
        <p:spPr>
          <a:xfrm>
            <a:off x="8716584" y="4795125"/>
            <a:ext cx="322621" cy="285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800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</a:fld>
            <a:endParaRPr sz="800">
              <a:solidFill>
                <a:srgbClr val="FFFFFF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9" name="Google Shape;10;p1"/>
          <p:cNvSpPr txBox="1"/>
          <p:nvPr userDrawn="1"/>
        </p:nvSpPr>
        <p:spPr>
          <a:xfrm flipH="1">
            <a:off x="-3908" y="4776353"/>
            <a:ext cx="1535542" cy="32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434343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© NIIT ⬝ STACKROUTE</a:t>
            </a:r>
            <a:endParaRPr sz="900">
              <a:solidFill>
                <a:srgbClr val="434343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arning_Objectives_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68;p12"/>
          <p:cNvSpPr/>
          <p:nvPr userDrawn="1"/>
        </p:nvSpPr>
        <p:spPr>
          <a:xfrm>
            <a:off x="5023197" y="0"/>
            <a:ext cx="4120816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3" name="Google Shape;8;p1"/>
          <p:cNvSpPr/>
          <p:nvPr userDrawn="1"/>
        </p:nvSpPr>
        <p:spPr>
          <a:xfrm>
            <a:off x="8773097" y="4840749"/>
            <a:ext cx="209595" cy="202334"/>
          </a:xfrm>
          <a:prstGeom prst="flowChartConnector">
            <a:avLst/>
          </a:prstGeom>
          <a:solidFill>
            <a:srgbClr val="FF7F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pic>
        <p:nvPicPr>
          <p:cNvPr id="14" name="Google Shape;72;p12"/>
          <p:cNvPicPr preferRelativeResize="0"/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8916" y="923821"/>
            <a:ext cx="3349378" cy="32958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Picture 14" descr="A picture containing text, tableware, plate, dishware&#10;&#10;Description automatically generated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657991" y="64698"/>
            <a:ext cx="439807" cy="668662"/>
          </a:xfrm>
          <a:prstGeom prst="rect">
            <a:avLst/>
          </a:prstGeom>
        </p:spPr>
      </p:pic>
      <p:sp>
        <p:nvSpPr>
          <p:cNvPr id="16" name="Google Shape;9;p1"/>
          <p:cNvSpPr txBox="1"/>
          <p:nvPr userDrawn="1"/>
        </p:nvSpPr>
        <p:spPr>
          <a:xfrm>
            <a:off x="8716584" y="4795125"/>
            <a:ext cx="322621" cy="285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800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</a:fld>
            <a:endParaRPr sz="800">
              <a:solidFill>
                <a:srgbClr val="FFFFFF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7" name="Google Shape;35;p7"/>
          <p:cNvSpPr txBox="1">
            <a:spLocks noGrp="1"/>
          </p:cNvSpPr>
          <p:nvPr>
            <p:ph type="body" idx="12"/>
          </p:nvPr>
        </p:nvSpPr>
        <p:spPr>
          <a:xfrm>
            <a:off x="204346" y="175335"/>
            <a:ext cx="3561900" cy="58084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 panose="020B0604020202020204"/>
              <a:buNone/>
              <a:defRPr sz="2000" b="1">
                <a:solidFill>
                  <a:srgbClr val="000000"/>
                </a:solidFill>
                <a:latin typeface="+mj-lt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 panose="020B0604020202020204"/>
              <a:buChar char="○"/>
              <a:defRPr sz="14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 panose="020B0604020202020204"/>
              <a:buChar char="■"/>
              <a:defRPr sz="14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 panose="020B0604020202020204"/>
              <a:buChar char="●"/>
              <a:defRPr sz="14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 panose="020B0604020202020204"/>
              <a:buChar char="○"/>
              <a:defRPr sz="14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 panose="020B0604020202020204"/>
              <a:buChar char="■"/>
              <a:defRPr sz="14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 panose="020B0604020202020204"/>
              <a:buChar char="●"/>
              <a:defRPr sz="14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 panose="020B0604020202020204"/>
              <a:buChar char="○"/>
              <a:defRPr sz="14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 panose="020B0604020202020204"/>
              <a:buChar char="■"/>
              <a:defRPr sz="14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/>
        </p:txBody>
      </p:sp>
      <p:sp>
        <p:nvSpPr>
          <p:cNvPr id="18" name="Google Shape;18;p3"/>
          <p:cNvSpPr txBox="1">
            <a:spLocks noGrp="1"/>
          </p:cNvSpPr>
          <p:nvPr>
            <p:ph type="body" idx="13" hasCustomPrompt="1"/>
          </p:nvPr>
        </p:nvSpPr>
        <p:spPr>
          <a:xfrm>
            <a:off x="77556" y="597159"/>
            <a:ext cx="5023184" cy="339909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defTabSz="9144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ct val="120000"/>
              <a:buFont typeface="Helvetica Neue" panose="020B0604020202020204"/>
              <a:buChar char="●"/>
              <a:defRPr lang="en-US" sz="1400" b="0" i="0" u="none" strike="noStrike" cap="none" dirty="0" smtClean="0">
                <a:solidFill>
                  <a:srgbClr val="000000"/>
                </a:solidFill>
                <a:latin typeface="+mn-lt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822960" lvl="1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Wingdings" panose="05000000000000000000" pitchFamily="2" charset="2"/>
              <a:buChar char="§"/>
              <a:defRPr sz="1400">
                <a:solidFill>
                  <a:srgbClr val="000000"/>
                </a:solidFill>
                <a:latin typeface="+mn-lt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1371600" lvl="2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 panose="020B0604020202020204"/>
              <a:buChar char="■"/>
              <a:defRPr sz="16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1828800" lvl="3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 panose="020B0604020202020204"/>
              <a:buChar char="●"/>
              <a:defRPr sz="16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2286000" lvl="4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 panose="020B0604020202020204"/>
              <a:buChar char="○"/>
              <a:defRPr sz="16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2743200" lvl="5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 panose="020B0604020202020204"/>
              <a:buChar char="■"/>
              <a:defRPr sz="16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3200400" lvl="6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 panose="020B0604020202020204"/>
              <a:buChar char="●"/>
              <a:defRPr sz="16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3657600" lvl="7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 panose="020B0604020202020204"/>
              <a:buChar char="○"/>
              <a:defRPr sz="16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4114800" lvl="8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 panose="020B0604020202020204"/>
              <a:buChar char="■"/>
              <a:defRPr sz="16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r>
              <a:rPr lang="en-US" err="1"/>
              <a:t>Dfhfghfddfh</a:t>
            </a:r>
            <a:endParaRPr lang="en-US"/>
          </a:p>
          <a:p>
            <a:r>
              <a:rPr lang="en-US"/>
              <a:t>Modify, commit and push the changes to the            repository</a:t>
            </a:r>
            <a:endParaRPr lang="en-US"/>
          </a:p>
          <a:p>
            <a:pPr lvl="1"/>
            <a:r>
              <a:rPr lang="en-US" err="1"/>
              <a:t>djjfhfj</a:t>
            </a:r>
            <a:endParaRPr lang="en-US" err="1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t's_Think_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68;p12"/>
          <p:cNvSpPr/>
          <p:nvPr userDrawn="1"/>
        </p:nvSpPr>
        <p:spPr>
          <a:xfrm>
            <a:off x="0" y="0"/>
            <a:ext cx="4120816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" name="Google Shape;35;p7"/>
          <p:cNvSpPr txBox="1">
            <a:spLocks noGrp="1"/>
          </p:cNvSpPr>
          <p:nvPr>
            <p:ph type="body" idx="12"/>
          </p:nvPr>
        </p:nvSpPr>
        <p:spPr>
          <a:xfrm>
            <a:off x="4247606" y="175339"/>
            <a:ext cx="3561900" cy="58084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 panose="020B0604020202020204"/>
              <a:buNone/>
              <a:defRPr sz="2000" b="1">
                <a:solidFill>
                  <a:srgbClr val="000000"/>
                </a:solidFill>
                <a:latin typeface="+mj-lt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 panose="020B0604020202020204"/>
              <a:buChar char="○"/>
              <a:defRPr sz="14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 panose="020B0604020202020204"/>
              <a:buChar char="■"/>
              <a:defRPr sz="14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 panose="020B0604020202020204"/>
              <a:buChar char="●"/>
              <a:defRPr sz="14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 panose="020B0604020202020204"/>
              <a:buChar char="○"/>
              <a:defRPr sz="14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 panose="020B0604020202020204"/>
              <a:buChar char="■"/>
              <a:defRPr sz="14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 panose="020B0604020202020204"/>
              <a:buChar char="●"/>
              <a:defRPr sz="14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 panose="020B0604020202020204"/>
              <a:buChar char="○"/>
              <a:defRPr sz="14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 panose="020B0604020202020204"/>
              <a:buChar char="■"/>
              <a:defRPr sz="14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/>
        </p:txBody>
      </p:sp>
      <p:sp>
        <p:nvSpPr>
          <p:cNvPr id="6" name="Google Shape;18;p3"/>
          <p:cNvSpPr txBox="1">
            <a:spLocks noGrp="1"/>
          </p:cNvSpPr>
          <p:nvPr>
            <p:ph type="body" idx="13" hasCustomPrompt="1"/>
          </p:nvPr>
        </p:nvSpPr>
        <p:spPr>
          <a:xfrm>
            <a:off x="4120816" y="552450"/>
            <a:ext cx="4554872" cy="34438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defTabSz="9144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ct val="120000"/>
              <a:buFont typeface="Helvetica Neue" panose="020B0604020202020204"/>
              <a:buChar char="●"/>
              <a:defRPr lang="en-US" sz="1400" b="0" i="0" u="none" strike="noStrike" cap="none" dirty="0" smtClean="0">
                <a:solidFill>
                  <a:srgbClr val="000000"/>
                </a:solidFill>
                <a:latin typeface="+mn-lt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822960" lvl="1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Wingdings" panose="05000000000000000000" pitchFamily="2" charset="2"/>
              <a:buChar char="§"/>
              <a:defRPr sz="1400">
                <a:solidFill>
                  <a:srgbClr val="000000"/>
                </a:solidFill>
                <a:latin typeface="+mn-lt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1371600" lvl="2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 panose="020B0604020202020204"/>
              <a:buChar char="■"/>
              <a:defRPr sz="16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1828800" lvl="3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 panose="020B0604020202020204"/>
              <a:buChar char="●"/>
              <a:defRPr sz="16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2286000" lvl="4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 panose="020B0604020202020204"/>
              <a:buChar char="○"/>
              <a:defRPr sz="16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2743200" lvl="5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 panose="020B0604020202020204"/>
              <a:buChar char="■"/>
              <a:defRPr sz="16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3200400" lvl="6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 panose="020B0604020202020204"/>
              <a:buChar char="●"/>
              <a:defRPr sz="16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3657600" lvl="7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 panose="020B0604020202020204"/>
              <a:buChar char="○"/>
              <a:defRPr sz="16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4114800" lvl="8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 panose="020B0604020202020204"/>
              <a:buChar char="■"/>
              <a:defRPr sz="16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r>
              <a:rPr lang="en-US" err="1"/>
              <a:t>Hfjhhgjhgj</a:t>
            </a:r>
            <a:endParaRPr lang="en-US"/>
          </a:p>
          <a:p>
            <a:r>
              <a:rPr lang="en-US" err="1"/>
              <a:t>fjhfjhdf</a:t>
            </a:r>
            <a:endParaRPr lang="en-US"/>
          </a:p>
          <a:p>
            <a:pPr lvl="1"/>
            <a:r>
              <a:rPr lang="en-US" err="1"/>
              <a:t>dggvx</a:t>
            </a:r>
            <a:endParaRPr lang="en-US" err="1"/>
          </a:p>
        </p:txBody>
      </p:sp>
      <p:sp>
        <p:nvSpPr>
          <p:cNvPr id="7" name="Google Shape;8;p1"/>
          <p:cNvSpPr/>
          <p:nvPr userDrawn="1"/>
        </p:nvSpPr>
        <p:spPr>
          <a:xfrm>
            <a:off x="8773097" y="4840749"/>
            <a:ext cx="209595" cy="202334"/>
          </a:xfrm>
          <a:prstGeom prst="flowChartConnector">
            <a:avLst/>
          </a:prstGeom>
          <a:solidFill>
            <a:srgbClr val="FF7F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8" name="Google Shape;9;p1"/>
          <p:cNvSpPr txBox="1"/>
          <p:nvPr userDrawn="1"/>
        </p:nvSpPr>
        <p:spPr>
          <a:xfrm>
            <a:off x="8716584" y="4795125"/>
            <a:ext cx="322621" cy="285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800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</a:fld>
            <a:endParaRPr sz="800">
              <a:solidFill>
                <a:srgbClr val="FFFFFF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9" name="Google Shape;10;p1"/>
          <p:cNvSpPr txBox="1"/>
          <p:nvPr userDrawn="1"/>
        </p:nvSpPr>
        <p:spPr>
          <a:xfrm flipH="1">
            <a:off x="-3908" y="4776353"/>
            <a:ext cx="1535542" cy="32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434343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© NIIT ⬝ STACKROUTE</a:t>
            </a:r>
            <a:endParaRPr sz="900">
              <a:solidFill>
                <a:srgbClr val="434343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pic>
        <p:nvPicPr>
          <p:cNvPr id="10" name="Google Shape;72;p12"/>
          <p:cNvPicPr preferRelativeResize="0"/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719" y="998794"/>
            <a:ext cx="3349378" cy="31459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t's_Think_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68;p12"/>
          <p:cNvSpPr/>
          <p:nvPr userDrawn="1"/>
        </p:nvSpPr>
        <p:spPr>
          <a:xfrm>
            <a:off x="5023197" y="0"/>
            <a:ext cx="4120816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3" name="Google Shape;8;p1"/>
          <p:cNvSpPr/>
          <p:nvPr userDrawn="1"/>
        </p:nvSpPr>
        <p:spPr>
          <a:xfrm>
            <a:off x="8773097" y="4840749"/>
            <a:ext cx="209595" cy="202334"/>
          </a:xfrm>
          <a:prstGeom prst="flowChartConnector">
            <a:avLst/>
          </a:prstGeom>
          <a:solidFill>
            <a:srgbClr val="FF7F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pic>
        <p:nvPicPr>
          <p:cNvPr id="15" name="Picture 14" descr="A picture containing text, tableware, plate, dishware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657991" y="64698"/>
            <a:ext cx="439807" cy="668662"/>
          </a:xfrm>
          <a:prstGeom prst="rect">
            <a:avLst/>
          </a:prstGeom>
        </p:spPr>
      </p:pic>
      <p:sp>
        <p:nvSpPr>
          <p:cNvPr id="16" name="Google Shape;9;p1"/>
          <p:cNvSpPr txBox="1"/>
          <p:nvPr userDrawn="1"/>
        </p:nvSpPr>
        <p:spPr>
          <a:xfrm>
            <a:off x="8716584" y="4795125"/>
            <a:ext cx="322621" cy="285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800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</a:fld>
            <a:endParaRPr sz="800">
              <a:solidFill>
                <a:srgbClr val="FFFFFF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7" name="Google Shape;35;p7"/>
          <p:cNvSpPr txBox="1">
            <a:spLocks noGrp="1"/>
          </p:cNvSpPr>
          <p:nvPr>
            <p:ph type="body" idx="12"/>
          </p:nvPr>
        </p:nvSpPr>
        <p:spPr>
          <a:xfrm>
            <a:off x="204346" y="175335"/>
            <a:ext cx="3561900" cy="58084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 panose="020B0604020202020204"/>
              <a:buNone/>
              <a:defRPr sz="2000" b="1">
                <a:solidFill>
                  <a:srgbClr val="000000"/>
                </a:solidFill>
                <a:latin typeface="+mj-lt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 panose="020B0604020202020204"/>
              <a:buChar char="○"/>
              <a:defRPr sz="14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 panose="020B0604020202020204"/>
              <a:buChar char="■"/>
              <a:defRPr sz="14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 panose="020B0604020202020204"/>
              <a:buChar char="●"/>
              <a:defRPr sz="14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 panose="020B0604020202020204"/>
              <a:buChar char="○"/>
              <a:defRPr sz="14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 panose="020B0604020202020204"/>
              <a:buChar char="■"/>
              <a:defRPr sz="14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 panose="020B0604020202020204"/>
              <a:buChar char="●"/>
              <a:defRPr sz="14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 panose="020B0604020202020204"/>
              <a:buChar char="○"/>
              <a:defRPr sz="14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 panose="020B0604020202020204"/>
              <a:buChar char="■"/>
              <a:defRPr sz="14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/>
        </p:txBody>
      </p:sp>
      <p:sp>
        <p:nvSpPr>
          <p:cNvPr id="18" name="Google Shape;18;p3"/>
          <p:cNvSpPr txBox="1">
            <a:spLocks noGrp="1"/>
          </p:cNvSpPr>
          <p:nvPr>
            <p:ph type="body" idx="13" hasCustomPrompt="1"/>
          </p:nvPr>
        </p:nvSpPr>
        <p:spPr>
          <a:xfrm>
            <a:off x="77556" y="597159"/>
            <a:ext cx="5023184" cy="339909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defTabSz="9144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ct val="120000"/>
              <a:buFont typeface="Helvetica Neue" panose="020B0604020202020204"/>
              <a:buChar char="●"/>
              <a:defRPr lang="en-US" sz="1400" b="0" i="0" u="none" strike="noStrike" cap="none" dirty="0" smtClean="0">
                <a:solidFill>
                  <a:srgbClr val="000000"/>
                </a:solidFill>
                <a:latin typeface="+mn-lt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822960" lvl="1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Wingdings" panose="05000000000000000000" pitchFamily="2" charset="2"/>
              <a:buChar char="§"/>
              <a:defRPr sz="1400">
                <a:solidFill>
                  <a:srgbClr val="000000"/>
                </a:solidFill>
                <a:latin typeface="+mn-lt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1371600" lvl="2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 panose="020B0604020202020204"/>
              <a:buChar char="■"/>
              <a:defRPr sz="16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1828800" lvl="3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 panose="020B0604020202020204"/>
              <a:buChar char="●"/>
              <a:defRPr sz="16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2286000" lvl="4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 panose="020B0604020202020204"/>
              <a:buChar char="○"/>
              <a:defRPr sz="16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2743200" lvl="5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 panose="020B0604020202020204"/>
              <a:buChar char="■"/>
              <a:defRPr sz="16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3200400" lvl="6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 panose="020B0604020202020204"/>
              <a:buChar char="●"/>
              <a:defRPr sz="16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3657600" lvl="7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 panose="020B0604020202020204"/>
              <a:buChar char="○"/>
              <a:defRPr sz="16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4114800" lvl="8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 panose="020B0604020202020204"/>
              <a:buChar char="■"/>
              <a:defRPr sz="16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r>
              <a:rPr lang="en-US" err="1"/>
              <a:t>Dfhfghfddfh</a:t>
            </a:r>
            <a:endParaRPr lang="en-US"/>
          </a:p>
          <a:p>
            <a:r>
              <a:rPr lang="en-US"/>
              <a:t>Modify, commit and push the changes to the            repository</a:t>
            </a:r>
            <a:endParaRPr lang="en-US"/>
          </a:p>
          <a:p>
            <a:pPr lvl="1"/>
            <a:r>
              <a:rPr lang="en-US" err="1"/>
              <a:t>djjfhfj</a:t>
            </a:r>
            <a:endParaRPr lang="en-US" err="1"/>
          </a:p>
        </p:txBody>
      </p:sp>
      <p:pic>
        <p:nvPicPr>
          <p:cNvPr id="9" name="Google Shape;72;p12"/>
          <p:cNvPicPr preferRelativeResize="0"/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8916" y="998794"/>
            <a:ext cx="3349378" cy="31459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ssion_Goals_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68;p12"/>
          <p:cNvSpPr/>
          <p:nvPr userDrawn="1"/>
        </p:nvSpPr>
        <p:spPr>
          <a:xfrm>
            <a:off x="0" y="0"/>
            <a:ext cx="4120816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" name="Google Shape;35;p7"/>
          <p:cNvSpPr txBox="1">
            <a:spLocks noGrp="1"/>
          </p:cNvSpPr>
          <p:nvPr>
            <p:ph type="body" idx="12"/>
          </p:nvPr>
        </p:nvSpPr>
        <p:spPr>
          <a:xfrm>
            <a:off x="4247606" y="175335"/>
            <a:ext cx="3561900" cy="58084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 panose="020B0604020202020204"/>
              <a:buNone/>
              <a:defRPr sz="2000" b="1">
                <a:solidFill>
                  <a:srgbClr val="000000"/>
                </a:solidFill>
                <a:latin typeface="+mj-lt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 panose="020B0604020202020204"/>
              <a:buChar char="○"/>
              <a:defRPr sz="14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 panose="020B0604020202020204"/>
              <a:buChar char="■"/>
              <a:defRPr sz="14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 panose="020B0604020202020204"/>
              <a:buChar char="●"/>
              <a:defRPr sz="14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 panose="020B0604020202020204"/>
              <a:buChar char="○"/>
              <a:defRPr sz="14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 panose="020B0604020202020204"/>
              <a:buChar char="■"/>
              <a:defRPr sz="14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 panose="020B0604020202020204"/>
              <a:buChar char="●"/>
              <a:defRPr sz="14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 panose="020B0604020202020204"/>
              <a:buChar char="○"/>
              <a:defRPr sz="14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 panose="020B0604020202020204"/>
              <a:buChar char="■"/>
              <a:defRPr sz="14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/>
        </p:txBody>
      </p:sp>
      <p:sp>
        <p:nvSpPr>
          <p:cNvPr id="6" name="Google Shape;18;p3"/>
          <p:cNvSpPr txBox="1">
            <a:spLocks noGrp="1"/>
          </p:cNvSpPr>
          <p:nvPr>
            <p:ph type="body" idx="13" hasCustomPrompt="1"/>
          </p:nvPr>
        </p:nvSpPr>
        <p:spPr>
          <a:xfrm>
            <a:off x="4120816" y="552450"/>
            <a:ext cx="5023184" cy="344380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defTabSz="9144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ct val="120000"/>
              <a:buFont typeface="Helvetica Neue" panose="020B0604020202020204"/>
              <a:buChar char="●"/>
              <a:defRPr lang="en-US" sz="1400" b="0" i="0" u="none" strike="noStrike" cap="none" dirty="0" smtClean="0">
                <a:solidFill>
                  <a:srgbClr val="000000"/>
                </a:solidFill>
                <a:latin typeface="+mn-lt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822960" lvl="1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Wingdings" panose="05000000000000000000" pitchFamily="2" charset="2"/>
              <a:buChar char="§"/>
              <a:defRPr sz="1400">
                <a:solidFill>
                  <a:srgbClr val="000000"/>
                </a:solidFill>
                <a:latin typeface="+mn-lt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1371600" lvl="2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 panose="020B0604020202020204"/>
              <a:buChar char="■"/>
              <a:defRPr sz="16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1828800" lvl="3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 panose="020B0604020202020204"/>
              <a:buChar char="●"/>
              <a:defRPr sz="16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2286000" lvl="4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 panose="020B0604020202020204"/>
              <a:buChar char="○"/>
              <a:defRPr sz="16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2743200" lvl="5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 panose="020B0604020202020204"/>
              <a:buChar char="■"/>
              <a:defRPr sz="16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3200400" lvl="6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 panose="020B0604020202020204"/>
              <a:buChar char="●"/>
              <a:defRPr sz="16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3657600" lvl="7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 panose="020B0604020202020204"/>
              <a:buChar char="○"/>
              <a:defRPr sz="16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4114800" lvl="8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 panose="020B0604020202020204"/>
              <a:buChar char="■"/>
              <a:defRPr sz="16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r>
              <a:rPr lang="en-US" err="1"/>
              <a:t>Dfhfghfddfh</a:t>
            </a:r>
            <a:endParaRPr lang="en-US"/>
          </a:p>
          <a:p>
            <a:r>
              <a:rPr lang="en-US"/>
              <a:t>Modify, commit and push the changes to the            repository</a:t>
            </a:r>
            <a:endParaRPr lang="en-US"/>
          </a:p>
          <a:p>
            <a:pPr lvl="1"/>
            <a:r>
              <a:rPr lang="en-US" err="1"/>
              <a:t>djjfhfj</a:t>
            </a:r>
            <a:endParaRPr lang="en-US" err="1"/>
          </a:p>
        </p:txBody>
      </p:sp>
      <p:sp>
        <p:nvSpPr>
          <p:cNvPr id="7" name="Google Shape;8;p1"/>
          <p:cNvSpPr/>
          <p:nvPr userDrawn="1"/>
        </p:nvSpPr>
        <p:spPr>
          <a:xfrm>
            <a:off x="8773097" y="4840749"/>
            <a:ext cx="209595" cy="202334"/>
          </a:xfrm>
          <a:prstGeom prst="flowChartConnector">
            <a:avLst/>
          </a:prstGeom>
          <a:solidFill>
            <a:srgbClr val="FF7F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8" name="Google Shape;9;p1"/>
          <p:cNvSpPr txBox="1"/>
          <p:nvPr userDrawn="1"/>
        </p:nvSpPr>
        <p:spPr>
          <a:xfrm>
            <a:off x="8716584" y="4795125"/>
            <a:ext cx="322621" cy="285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800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</a:fld>
            <a:endParaRPr sz="800">
              <a:solidFill>
                <a:srgbClr val="FFFFFF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9" name="Google Shape;10;p1"/>
          <p:cNvSpPr txBox="1"/>
          <p:nvPr userDrawn="1"/>
        </p:nvSpPr>
        <p:spPr>
          <a:xfrm flipH="1">
            <a:off x="-3908" y="4776353"/>
            <a:ext cx="1535542" cy="32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434343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© NIIT ⬝ STACKROUTE</a:t>
            </a:r>
            <a:endParaRPr sz="900">
              <a:solidFill>
                <a:srgbClr val="434343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pic>
        <p:nvPicPr>
          <p:cNvPr id="10" name="Google Shape;72;p12"/>
          <p:cNvPicPr preferRelativeResize="0"/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719" y="1238577"/>
            <a:ext cx="3349378" cy="26663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ssion_Goals_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68;p12"/>
          <p:cNvSpPr/>
          <p:nvPr userDrawn="1"/>
        </p:nvSpPr>
        <p:spPr>
          <a:xfrm>
            <a:off x="5023197" y="0"/>
            <a:ext cx="4120816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3" name="Google Shape;8;p1"/>
          <p:cNvSpPr/>
          <p:nvPr userDrawn="1"/>
        </p:nvSpPr>
        <p:spPr>
          <a:xfrm>
            <a:off x="8773097" y="4840749"/>
            <a:ext cx="209595" cy="202334"/>
          </a:xfrm>
          <a:prstGeom prst="flowChartConnector">
            <a:avLst/>
          </a:prstGeom>
          <a:solidFill>
            <a:srgbClr val="FF7F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pic>
        <p:nvPicPr>
          <p:cNvPr id="15" name="Picture 14" descr="A picture containing text, tableware, plate, dishware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657991" y="64698"/>
            <a:ext cx="439807" cy="668662"/>
          </a:xfrm>
          <a:prstGeom prst="rect">
            <a:avLst/>
          </a:prstGeom>
        </p:spPr>
      </p:pic>
      <p:sp>
        <p:nvSpPr>
          <p:cNvPr id="16" name="Google Shape;9;p1"/>
          <p:cNvSpPr txBox="1"/>
          <p:nvPr userDrawn="1"/>
        </p:nvSpPr>
        <p:spPr>
          <a:xfrm>
            <a:off x="8716584" y="4795125"/>
            <a:ext cx="322621" cy="285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800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</a:fld>
            <a:endParaRPr sz="800">
              <a:solidFill>
                <a:srgbClr val="FFFFFF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7" name="Google Shape;35;p7"/>
          <p:cNvSpPr txBox="1">
            <a:spLocks noGrp="1"/>
          </p:cNvSpPr>
          <p:nvPr>
            <p:ph type="body" idx="12"/>
          </p:nvPr>
        </p:nvSpPr>
        <p:spPr>
          <a:xfrm>
            <a:off x="204346" y="175331"/>
            <a:ext cx="3561900" cy="58084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 panose="020B0604020202020204"/>
              <a:buNone/>
              <a:defRPr sz="2000" b="1">
                <a:solidFill>
                  <a:srgbClr val="000000"/>
                </a:solidFill>
                <a:latin typeface="+mj-lt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 panose="020B0604020202020204"/>
              <a:buChar char="○"/>
              <a:defRPr sz="14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 panose="020B0604020202020204"/>
              <a:buChar char="■"/>
              <a:defRPr sz="14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 panose="020B0604020202020204"/>
              <a:buChar char="●"/>
              <a:defRPr sz="14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 panose="020B0604020202020204"/>
              <a:buChar char="○"/>
              <a:defRPr sz="14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 panose="020B0604020202020204"/>
              <a:buChar char="■"/>
              <a:defRPr sz="14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 panose="020B0604020202020204"/>
              <a:buChar char="●"/>
              <a:defRPr sz="14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 panose="020B0604020202020204"/>
              <a:buChar char="○"/>
              <a:defRPr sz="14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 panose="020B0604020202020204"/>
              <a:buChar char="■"/>
              <a:defRPr sz="14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/>
        </p:txBody>
      </p:sp>
      <p:sp>
        <p:nvSpPr>
          <p:cNvPr id="18" name="Google Shape;18;p3"/>
          <p:cNvSpPr txBox="1">
            <a:spLocks noGrp="1"/>
          </p:cNvSpPr>
          <p:nvPr>
            <p:ph type="body" idx="13" hasCustomPrompt="1"/>
          </p:nvPr>
        </p:nvSpPr>
        <p:spPr>
          <a:xfrm>
            <a:off x="77556" y="552450"/>
            <a:ext cx="4494444" cy="34437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defTabSz="9144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ct val="120000"/>
              <a:buFont typeface="Helvetica Neue" panose="020B0604020202020204"/>
              <a:buChar char="●"/>
              <a:defRPr lang="en-US" sz="1400" b="0" i="0" u="none" strike="noStrike" cap="none" dirty="0" smtClean="0">
                <a:solidFill>
                  <a:srgbClr val="000000"/>
                </a:solidFill>
                <a:latin typeface="+mn-lt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822960" lvl="1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Wingdings" panose="05000000000000000000" pitchFamily="2" charset="2"/>
              <a:buChar char="§"/>
              <a:defRPr sz="1400">
                <a:solidFill>
                  <a:srgbClr val="000000"/>
                </a:solidFill>
                <a:latin typeface="+mn-lt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1371600" lvl="2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 panose="020B0604020202020204"/>
              <a:buChar char="■"/>
              <a:defRPr sz="16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1828800" lvl="3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 panose="020B0604020202020204"/>
              <a:buChar char="●"/>
              <a:defRPr sz="16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2286000" lvl="4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 panose="020B0604020202020204"/>
              <a:buChar char="○"/>
              <a:defRPr sz="16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2743200" lvl="5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 panose="020B0604020202020204"/>
              <a:buChar char="■"/>
              <a:defRPr sz="16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3200400" lvl="6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 panose="020B0604020202020204"/>
              <a:buChar char="●"/>
              <a:defRPr sz="16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3657600" lvl="7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 panose="020B0604020202020204"/>
              <a:buChar char="○"/>
              <a:defRPr sz="16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4114800" lvl="8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 panose="020B0604020202020204"/>
              <a:buChar char="■"/>
              <a:defRPr sz="16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r>
              <a:rPr lang="en-US" err="1"/>
              <a:t>Dfhfghfddfh</a:t>
            </a:r>
            <a:endParaRPr lang="en-US"/>
          </a:p>
          <a:p>
            <a:r>
              <a:rPr lang="en-US"/>
              <a:t>Modify, commit and push the changes to the            repository</a:t>
            </a:r>
            <a:endParaRPr lang="en-US"/>
          </a:p>
          <a:p>
            <a:pPr lvl="1"/>
            <a:r>
              <a:rPr lang="en-US" err="1"/>
              <a:t>djjfhfj</a:t>
            </a:r>
            <a:endParaRPr lang="en-US" err="1"/>
          </a:p>
        </p:txBody>
      </p:sp>
      <p:pic>
        <p:nvPicPr>
          <p:cNvPr id="9" name="Google Shape;72;p12"/>
          <p:cNvPicPr preferRelativeResize="0"/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8916" y="1238577"/>
            <a:ext cx="3349378" cy="26663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itle_Full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310302" y="704850"/>
            <a:ext cx="8024073" cy="3840159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310302" y="168891"/>
            <a:ext cx="7886700" cy="533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actice_Debrie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2;p2"/>
          <p:cNvSpPr txBox="1">
            <a:spLocks noGrp="1"/>
          </p:cNvSpPr>
          <p:nvPr>
            <p:ph type="ctrTitle"/>
          </p:nvPr>
        </p:nvSpPr>
        <p:spPr>
          <a:xfrm>
            <a:off x="4572000" y="1467450"/>
            <a:ext cx="4186330" cy="22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Font typeface="Helvetica Neue" panose="020B0604020202020204"/>
              <a:buNone/>
              <a:defRPr sz="3600">
                <a:latin typeface="+mj-lt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Font typeface="Helvetica Neue" panose="020B0604020202020204"/>
              <a:buNone/>
              <a:defRPr sz="3600"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Font typeface="Helvetica Neue" panose="020B0604020202020204"/>
              <a:buNone/>
              <a:defRPr sz="3600"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Font typeface="Helvetica Neue" panose="020B0604020202020204"/>
              <a:buNone/>
              <a:defRPr sz="3600"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Font typeface="Helvetica Neue" panose="020B0604020202020204"/>
              <a:buNone/>
              <a:defRPr sz="3600"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Font typeface="Helvetica Neue" panose="020B0604020202020204"/>
              <a:buNone/>
              <a:defRPr sz="3600"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Font typeface="Helvetica Neue" panose="020B0604020202020204"/>
              <a:buNone/>
              <a:defRPr sz="3600"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Font typeface="Helvetica Neue" panose="020B0604020202020204"/>
              <a:buNone/>
              <a:defRPr sz="3600"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Font typeface="Helvetica Neue" panose="020B0604020202020204"/>
              <a:buNone/>
              <a:defRPr sz="3600"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/>
        </p:txBody>
      </p:sp>
      <p:pic>
        <p:nvPicPr>
          <p:cNvPr id="5" name="Picture Placeholder 2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383137" y="1053776"/>
            <a:ext cx="3742898" cy="303594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Description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68;p12"/>
          <p:cNvSpPr/>
          <p:nvPr userDrawn="1"/>
        </p:nvSpPr>
        <p:spPr>
          <a:xfrm>
            <a:off x="0" y="0"/>
            <a:ext cx="4120816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247829" y="431955"/>
            <a:ext cx="3605213" cy="34940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Google Shape;35;p7"/>
          <p:cNvSpPr txBox="1">
            <a:spLocks noGrp="1"/>
          </p:cNvSpPr>
          <p:nvPr>
            <p:ph type="body" idx="12"/>
          </p:nvPr>
        </p:nvSpPr>
        <p:spPr>
          <a:xfrm>
            <a:off x="4241173" y="218873"/>
            <a:ext cx="3561900" cy="58084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 panose="020B0604020202020204"/>
              <a:buNone/>
              <a:defRPr sz="2000" b="1">
                <a:solidFill>
                  <a:srgbClr val="000000"/>
                </a:solidFill>
                <a:latin typeface="+mj-lt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 panose="020B0604020202020204"/>
              <a:buChar char="○"/>
              <a:defRPr sz="14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 panose="020B0604020202020204"/>
              <a:buChar char="■"/>
              <a:defRPr sz="14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 panose="020B0604020202020204"/>
              <a:buChar char="●"/>
              <a:defRPr sz="14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 panose="020B0604020202020204"/>
              <a:buChar char="○"/>
              <a:defRPr sz="14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 panose="020B0604020202020204"/>
              <a:buChar char="■"/>
              <a:defRPr sz="14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 panose="020B0604020202020204"/>
              <a:buChar char="●"/>
              <a:defRPr sz="14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 panose="020B0604020202020204"/>
              <a:buChar char="○"/>
              <a:defRPr sz="14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 panose="020B0604020202020204"/>
              <a:buChar char="■"/>
              <a:defRPr sz="14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/>
        </p:txBody>
      </p:sp>
      <p:sp>
        <p:nvSpPr>
          <p:cNvPr id="6" name="Google Shape;8;p1"/>
          <p:cNvSpPr/>
          <p:nvPr userDrawn="1"/>
        </p:nvSpPr>
        <p:spPr>
          <a:xfrm>
            <a:off x="8773097" y="4840749"/>
            <a:ext cx="209595" cy="202334"/>
          </a:xfrm>
          <a:prstGeom prst="flowChartConnector">
            <a:avLst/>
          </a:prstGeom>
          <a:solidFill>
            <a:srgbClr val="FF7F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7" name="Google Shape;9;p1"/>
          <p:cNvSpPr txBox="1"/>
          <p:nvPr userDrawn="1"/>
        </p:nvSpPr>
        <p:spPr>
          <a:xfrm>
            <a:off x="8716584" y="4795125"/>
            <a:ext cx="322621" cy="285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800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</a:fld>
            <a:endParaRPr sz="800">
              <a:solidFill>
                <a:srgbClr val="FFFFFF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8" name="Google Shape;10;p1"/>
          <p:cNvSpPr txBox="1"/>
          <p:nvPr userDrawn="1"/>
        </p:nvSpPr>
        <p:spPr>
          <a:xfrm flipH="1">
            <a:off x="-3908" y="4776353"/>
            <a:ext cx="1535542" cy="32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434343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© NIIT ⬝ STACKROUTE</a:t>
            </a:r>
            <a:endParaRPr sz="900">
              <a:solidFill>
                <a:srgbClr val="434343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241336" y="4019550"/>
            <a:ext cx="3621087" cy="361950"/>
          </a:xfrm>
          <a:prstGeom prst="rect">
            <a:avLst/>
          </a:prstGeom>
        </p:spPr>
        <p:txBody>
          <a:bodyPr anchor="ctr"/>
          <a:lstStyle>
            <a:lvl1pPr>
              <a:defRPr/>
            </a:lvl1pPr>
          </a:lstStyle>
          <a:p>
            <a:pPr lvl="0"/>
            <a:r>
              <a:rPr lang="en-US"/>
              <a:t>Source:</a:t>
            </a:r>
            <a:endParaRPr lang="en-US"/>
          </a:p>
        </p:txBody>
      </p:sp>
      <p:sp>
        <p:nvSpPr>
          <p:cNvPr id="10" name="Google Shape;18;p3"/>
          <p:cNvSpPr txBox="1">
            <a:spLocks noGrp="1"/>
          </p:cNvSpPr>
          <p:nvPr>
            <p:ph type="body" idx="13" hasCustomPrompt="1"/>
          </p:nvPr>
        </p:nvSpPr>
        <p:spPr>
          <a:xfrm>
            <a:off x="4120816" y="552450"/>
            <a:ext cx="4554872" cy="348734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defTabSz="91440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20000"/>
              <a:buFont typeface="Helvetica Neue" panose="020B0604020202020204"/>
              <a:buChar char="●"/>
              <a:defRPr lang="en-US" sz="1400" b="0" i="0" u="none" strike="noStrike" cap="none" dirty="0" smtClean="0">
                <a:solidFill>
                  <a:srgbClr val="000000"/>
                </a:solidFill>
                <a:latin typeface="+mn-lt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822960" lvl="1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Wingdings" panose="05000000000000000000" pitchFamily="2" charset="2"/>
              <a:buChar char="§"/>
              <a:defRPr sz="1400">
                <a:solidFill>
                  <a:srgbClr val="000000"/>
                </a:solidFill>
                <a:latin typeface="+mn-lt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1371600" lvl="2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 panose="020B0604020202020204"/>
              <a:buChar char="■"/>
              <a:defRPr sz="16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1828800" lvl="3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 panose="020B0604020202020204"/>
              <a:buChar char="●"/>
              <a:defRPr sz="16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2286000" lvl="4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 panose="020B0604020202020204"/>
              <a:buChar char="○"/>
              <a:defRPr sz="16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2743200" lvl="5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 panose="020B0604020202020204"/>
              <a:buChar char="■"/>
              <a:defRPr sz="16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3200400" lvl="6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 panose="020B0604020202020204"/>
              <a:buChar char="●"/>
              <a:defRPr sz="16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3657600" lvl="7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 panose="020B0604020202020204"/>
              <a:buChar char="○"/>
              <a:defRPr sz="16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4114800" lvl="8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 panose="020B0604020202020204"/>
              <a:buChar char="■"/>
              <a:defRPr sz="16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r>
              <a:rPr lang="en-US" err="1"/>
              <a:t>Dfhfghfddfh</a:t>
            </a:r>
            <a:endParaRPr lang="en-US"/>
          </a:p>
          <a:p>
            <a:r>
              <a:rPr lang="en-US"/>
              <a:t>Modify, commit and push the changes to the            repository</a:t>
            </a:r>
            <a:endParaRPr lang="en-US"/>
          </a:p>
          <a:p>
            <a:pPr lvl="1"/>
            <a:r>
              <a:rPr lang="en-US" err="1"/>
              <a:t>djjfhfj</a:t>
            </a:r>
            <a:endParaRPr lang="en-US" err="1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Descriptio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68;p12"/>
          <p:cNvSpPr/>
          <p:nvPr userDrawn="1"/>
        </p:nvSpPr>
        <p:spPr>
          <a:xfrm>
            <a:off x="5019860" y="0"/>
            <a:ext cx="4120816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5267689" y="431955"/>
            <a:ext cx="3605213" cy="34940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Google Shape;8;p1"/>
          <p:cNvSpPr/>
          <p:nvPr userDrawn="1"/>
        </p:nvSpPr>
        <p:spPr>
          <a:xfrm>
            <a:off x="8773097" y="4840749"/>
            <a:ext cx="209595" cy="202334"/>
          </a:xfrm>
          <a:prstGeom prst="flowChartConnector">
            <a:avLst/>
          </a:prstGeom>
          <a:solidFill>
            <a:srgbClr val="FF7F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7" name="Google Shape;9;p1"/>
          <p:cNvSpPr txBox="1"/>
          <p:nvPr userDrawn="1"/>
        </p:nvSpPr>
        <p:spPr>
          <a:xfrm>
            <a:off x="8716584" y="4795125"/>
            <a:ext cx="322621" cy="285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800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</a:fld>
            <a:endParaRPr sz="800">
              <a:solidFill>
                <a:srgbClr val="FFFFFF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8" name="Google Shape;10;p1"/>
          <p:cNvSpPr txBox="1"/>
          <p:nvPr userDrawn="1"/>
        </p:nvSpPr>
        <p:spPr>
          <a:xfrm flipH="1">
            <a:off x="-3908" y="4776353"/>
            <a:ext cx="1535542" cy="32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434343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© NIIT ⬝ STACKROUTE</a:t>
            </a:r>
            <a:endParaRPr sz="900">
              <a:solidFill>
                <a:srgbClr val="434343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5261196" y="4019550"/>
            <a:ext cx="3621087" cy="361950"/>
          </a:xfrm>
          <a:prstGeom prst="rect">
            <a:avLst/>
          </a:prstGeom>
        </p:spPr>
        <p:txBody>
          <a:bodyPr anchor="ctr"/>
          <a:lstStyle>
            <a:lvl1pPr>
              <a:defRPr/>
            </a:lvl1pPr>
          </a:lstStyle>
          <a:p>
            <a:pPr lvl="0"/>
            <a:r>
              <a:rPr lang="en-US"/>
              <a:t>Source:</a:t>
            </a:r>
            <a:endParaRPr lang="en-US"/>
          </a:p>
        </p:txBody>
      </p:sp>
      <p:pic>
        <p:nvPicPr>
          <p:cNvPr id="11" name="Picture 10" descr="A picture containing text, tableware, plate, dishware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657991" y="64698"/>
            <a:ext cx="439807" cy="668662"/>
          </a:xfrm>
          <a:prstGeom prst="rect">
            <a:avLst/>
          </a:prstGeom>
        </p:spPr>
      </p:pic>
      <p:sp>
        <p:nvSpPr>
          <p:cNvPr id="12" name="Google Shape;35;p7"/>
          <p:cNvSpPr txBox="1">
            <a:spLocks noGrp="1"/>
          </p:cNvSpPr>
          <p:nvPr>
            <p:ph type="body" idx="12"/>
          </p:nvPr>
        </p:nvSpPr>
        <p:spPr>
          <a:xfrm>
            <a:off x="204131" y="218879"/>
            <a:ext cx="3561900" cy="58084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 panose="020B0604020202020204"/>
              <a:buNone/>
              <a:defRPr sz="2000" b="1">
                <a:solidFill>
                  <a:srgbClr val="000000"/>
                </a:solidFill>
                <a:latin typeface="+mj-lt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 panose="020B0604020202020204"/>
              <a:buChar char="○"/>
              <a:defRPr sz="14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 panose="020B0604020202020204"/>
              <a:buChar char="■"/>
              <a:defRPr sz="14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 panose="020B0604020202020204"/>
              <a:buChar char="●"/>
              <a:defRPr sz="14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 panose="020B0604020202020204"/>
              <a:buChar char="○"/>
              <a:defRPr sz="14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 panose="020B0604020202020204"/>
              <a:buChar char="■"/>
              <a:defRPr sz="14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 panose="020B0604020202020204"/>
              <a:buChar char="●"/>
              <a:defRPr sz="14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 panose="020B0604020202020204"/>
              <a:buChar char="○"/>
              <a:defRPr sz="14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 panose="020B0604020202020204"/>
              <a:buChar char="■"/>
              <a:defRPr sz="14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/>
        </p:txBody>
      </p:sp>
      <p:sp>
        <p:nvSpPr>
          <p:cNvPr id="13" name="Google Shape;18;p3"/>
          <p:cNvSpPr txBox="1">
            <a:spLocks noGrp="1"/>
          </p:cNvSpPr>
          <p:nvPr>
            <p:ph type="body" idx="13" hasCustomPrompt="1"/>
          </p:nvPr>
        </p:nvSpPr>
        <p:spPr>
          <a:xfrm>
            <a:off x="83774" y="552450"/>
            <a:ext cx="4668312" cy="348734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defTabSz="91440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20000"/>
              <a:buFont typeface="Helvetica Neue" panose="020B0604020202020204"/>
              <a:buChar char="●"/>
              <a:defRPr lang="en-US" sz="1400" b="0" i="0" u="none" strike="noStrike" cap="none" dirty="0" smtClean="0">
                <a:solidFill>
                  <a:srgbClr val="000000"/>
                </a:solidFill>
                <a:latin typeface="+mn-lt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822960" lvl="1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Wingdings" panose="05000000000000000000" pitchFamily="2" charset="2"/>
              <a:buChar char="§"/>
              <a:defRPr sz="1400">
                <a:solidFill>
                  <a:srgbClr val="000000"/>
                </a:solidFill>
                <a:latin typeface="+mn-lt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1371600" lvl="2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 panose="020B0604020202020204"/>
              <a:buChar char="■"/>
              <a:defRPr sz="16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1828800" lvl="3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 panose="020B0604020202020204"/>
              <a:buChar char="●"/>
              <a:defRPr sz="16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2286000" lvl="4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 panose="020B0604020202020204"/>
              <a:buChar char="○"/>
              <a:defRPr sz="16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2743200" lvl="5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 panose="020B0604020202020204"/>
              <a:buChar char="■"/>
              <a:defRPr sz="16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3200400" lvl="6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 panose="020B0604020202020204"/>
              <a:buChar char="●"/>
              <a:defRPr sz="16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3657600" lvl="7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 panose="020B0604020202020204"/>
              <a:buChar char="○"/>
              <a:defRPr sz="16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4114800" lvl="8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 panose="020B0604020202020204"/>
              <a:buChar char="■"/>
              <a:defRPr sz="16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r>
              <a:rPr lang="en-US" err="1"/>
              <a:t>Dfhfghfddfh</a:t>
            </a:r>
            <a:endParaRPr lang="en-US"/>
          </a:p>
          <a:p>
            <a:r>
              <a:rPr lang="en-US"/>
              <a:t>Modify, commit and push the changes to the            repository</a:t>
            </a:r>
            <a:endParaRPr lang="en-US"/>
          </a:p>
          <a:p>
            <a:pPr lvl="1"/>
            <a:r>
              <a:rPr lang="en-US" err="1"/>
              <a:t>djjfhfj</a:t>
            </a:r>
            <a:endParaRPr lang="en-US" err="1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and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4572000" y="698182"/>
            <a:ext cx="0" cy="4223675"/>
          </a:xfrm>
          <a:prstGeom prst="line">
            <a:avLst/>
          </a:prstGeom>
          <a:ln w="9525" cap="flat" cmpd="sng" algn="ctr">
            <a:solidFill>
              <a:srgbClr val="B2B2B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" name="Google Shape;35;p7"/>
          <p:cNvSpPr txBox="1">
            <a:spLocks noGrp="1"/>
          </p:cNvSpPr>
          <p:nvPr>
            <p:ph type="body" idx="10"/>
          </p:nvPr>
        </p:nvSpPr>
        <p:spPr>
          <a:xfrm>
            <a:off x="373909" y="627325"/>
            <a:ext cx="4101646" cy="57713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 panose="020B0604020202020204"/>
              <a:buNone/>
              <a:defRPr sz="1600" b="1">
                <a:solidFill>
                  <a:srgbClr val="000000"/>
                </a:solidFill>
                <a:latin typeface="+mj-lt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 panose="020B0604020202020204"/>
              <a:buChar char="○"/>
              <a:defRPr sz="14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 panose="020B0604020202020204"/>
              <a:buChar char="■"/>
              <a:defRPr sz="14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 panose="020B0604020202020204"/>
              <a:buChar char="●"/>
              <a:defRPr sz="14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 panose="020B0604020202020204"/>
              <a:buChar char="○"/>
              <a:defRPr sz="14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 panose="020B0604020202020204"/>
              <a:buChar char="■"/>
              <a:defRPr sz="14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 panose="020B0604020202020204"/>
              <a:buChar char="●"/>
              <a:defRPr sz="14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 panose="020B0604020202020204"/>
              <a:buChar char="○"/>
              <a:defRPr sz="14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 panose="020B0604020202020204"/>
              <a:buChar char="■"/>
              <a:defRPr sz="14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/>
        </p:txBody>
      </p:sp>
      <p:sp>
        <p:nvSpPr>
          <p:cNvPr id="7" name="Google Shape;35;p7"/>
          <p:cNvSpPr txBox="1">
            <a:spLocks noGrp="1"/>
          </p:cNvSpPr>
          <p:nvPr>
            <p:ph type="body" idx="15"/>
          </p:nvPr>
        </p:nvSpPr>
        <p:spPr>
          <a:xfrm>
            <a:off x="4676889" y="628650"/>
            <a:ext cx="4101645" cy="57713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 panose="020B0604020202020204"/>
              <a:buNone/>
              <a:defRPr sz="1600" b="1">
                <a:solidFill>
                  <a:srgbClr val="000000"/>
                </a:solidFill>
                <a:latin typeface="+mj-lt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 panose="020B0604020202020204"/>
              <a:buChar char="○"/>
              <a:defRPr sz="14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 panose="020B0604020202020204"/>
              <a:buChar char="■"/>
              <a:defRPr sz="14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 panose="020B0604020202020204"/>
              <a:buChar char="●"/>
              <a:defRPr sz="14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 panose="020B0604020202020204"/>
              <a:buChar char="○"/>
              <a:defRPr sz="14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 panose="020B0604020202020204"/>
              <a:buChar char="■"/>
              <a:defRPr sz="14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 panose="020B0604020202020204"/>
              <a:buChar char="●"/>
              <a:defRPr sz="14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 panose="020B0604020202020204"/>
              <a:buChar char="○"/>
              <a:defRPr sz="14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 panose="020B0604020202020204"/>
              <a:buChar char="■"/>
              <a:defRPr sz="14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/>
        </p:txBody>
      </p:sp>
      <p:sp>
        <p:nvSpPr>
          <p:cNvPr id="8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380851" y="1220360"/>
            <a:ext cx="4093691" cy="357891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4675881" y="1221686"/>
            <a:ext cx="4093691" cy="357891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and title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4572000" y="1994452"/>
            <a:ext cx="0" cy="2927405"/>
          </a:xfrm>
          <a:prstGeom prst="line">
            <a:avLst/>
          </a:prstGeom>
          <a:ln w="9525" cap="flat" cmpd="sng" algn="ctr">
            <a:solidFill>
              <a:srgbClr val="B2B2B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" name="Google Shape;35;p7"/>
          <p:cNvSpPr txBox="1">
            <a:spLocks noGrp="1"/>
          </p:cNvSpPr>
          <p:nvPr>
            <p:ph type="body" idx="10"/>
          </p:nvPr>
        </p:nvSpPr>
        <p:spPr>
          <a:xfrm>
            <a:off x="373909" y="1994452"/>
            <a:ext cx="4101646" cy="38679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 panose="020B0604020202020204"/>
              <a:buNone/>
              <a:defRPr sz="1600" b="1">
                <a:solidFill>
                  <a:srgbClr val="000000"/>
                </a:solidFill>
                <a:latin typeface="+mj-lt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 panose="020B0604020202020204"/>
              <a:buChar char="○"/>
              <a:defRPr sz="14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 panose="020B0604020202020204"/>
              <a:buChar char="■"/>
              <a:defRPr sz="14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 panose="020B0604020202020204"/>
              <a:buChar char="●"/>
              <a:defRPr sz="14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 panose="020B0604020202020204"/>
              <a:buChar char="○"/>
              <a:defRPr sz="14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 panose="020B0604020202020204"/>
              <a:buChar char="■"/>
              <a:defRPr sz="14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 panose="020B0604020202020204"/>
              <a:buChar char="●"/>
              <a:defRPr sz="14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 panose="020B0604020202020204"/>
              <a:buChar char="○"/>
              <a:defRPr sz="14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 panose="020B0604020202020204"/>
              <a:buChar char="■"/>
              <a:defRPr sz="14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/>
        </p:txBody>
      </p:sp>
      <p:sp>
        <p:nvSpPr>
          <p:cNvPr id="7" name="Google Shape;35;p7"/>
          <p:cNvSpPr txBox="1">
            <a:spLocks noGrp="1"/>
          </p:cNvSpPr>
          <p:nvPr>
            <p:ph type="body" idx="15"/>
          </p:nvPr>
        </p:nvSpPr>
        <p:spPr>
          <a:xfrm>
            <a:off x="4676889" y="1995777"/>
            <a:ext cx="4101645" cy="38679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 panose="020B0604020202020204"/>
              <a:buNone/>
              <a:defRPr sz="1600" b="1">
                <a:solidFill>
                  <a:srgbClr val="000000"/>
                </a:solidFill>
                <a:latin typeface="+mj-lt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 panose="020B0604020202020204"/>
              <a:buChar char="○"/>
              <a:defRPr sz="14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 panose="020B0604020202020204"/>
              <a:buChar char="■"/>
              <a:defRPr sz="14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 panose="020B0604020202020204"/>
              <a:buChar char="●"/>
              <a:defRPr sz="14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 panose="020B0604020202020204"/>
              <a:buChar char="○"/>
              <a:defRPr sz="14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 panose="020B0604020202020204"/>
              <a:buChar char="■"/>
              <a:defRPr sz="14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 panose="020B0604020202020204"/>
              <a:buChar char="●"/>
              <a:defRPr sz="14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 panose="020B0604020202020204"/>
              <a:buChar char="○"/>
              <a:defRPr sz="14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 panose="020B0604020202020204"/>
              <a:buChar char="■"/>
              <a:defRPr sz="14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/>
        </p:txBody>
      </p:sp>
      <p:sp>
        <p:nvSpPr>
          <p:cNvPr id="8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380851" y="2397151"/>
            <a:ext cx="4093691" cy="244386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4675881" y="2398477"/>
            <a:ext cx="4093691" cy="244386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0" name="Google Shape;18;p3"/>
          <p:cNvSpPr txBox="1">
            <a:spLocks noGrp="1"/>
          </p:cNvSpPr>
          <p:nvPr>
            <p:ph type="body" idx="1" hasCustomPrompt="1"/>
          </p:nvPr>
        </p:nvSpPr>
        <p:spPr>
          <a:xfrm>
            <a:off x="216999" y="628650"/>
            <a:ext cx="8561531" cy="136580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defTabSz="9144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ct val="120000"/>
              <a:buFont typeface="Helvetica Neue" panose="020B0604020202020204"/>
              <a:buChar char="●"/>
              <a:defRPr lang="en-US" sz="1400" b="0" i="0" u="none" strike="noStrike" cap="none" dirty="0">
                <a:solidFill>
                  <a:srgbClr val="000000"/>
                </a:solidFill>
                <a:latin typeface="+mn-lt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822960" lvl="1" indent="-33020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20000"/>
              <a:buFont typeface="Wingdings" panose="05000000000000000000" pitchFamily="2" charset="2"/>
              <a:buChar char="§"/>
              <a:defRPr sz="1400">
                <a:solidFill>
                  <a:srgbClr val="000000"/>
                </a:solidFill>
                <a:latin typeface="+mn-lt"/>
                <a:ea typeface="Helvetica Neue" panose="020B0604020202020204" charset="0"/>
                <a:cs typeface="Helvetica Neue" panose="020B0604020202020204" charset="0"/>
                <a:sym typeface="Helvetica Neue" panose="020B0604020202020204"/>
              </a:defRPr>
            </a:lvl2pPr>
            <a:lvl3pPr marL="1188720" lvl="2" indent="-33020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20000"/>
              <a:buFont typeface="Wingdings" panose="05000000000000000000" pitchFamily="2" charset="2"/>
              <a:buChar char="§"/>
              <a:defRPr sz="1400">
                <a:solidFill>
                  <a:srgbClr val="000000"/>
                </a:solidFill>
                <a:latin typeface="+mn-lt"/>
                <a:ea typeface="Helvetica Neue" panose="020B0604020202020204" charset="0"/>
                <a:cs typeface="Helvetica Neue" panose="020B0604020202020204" charset="0"/>
                <a:sym typeface="Helvetica Neue" panose="020B0604020202020204"/>
              </a:defRPr>
            </a:lvl3pPr>
            <a:lvl4pPr marL="1554480" lvl="3" indent="-33020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20000"/>
              <a:buFont typeface="Arial" panose="020B0604020202020204" pitchFamily="34" charset="0"/>
              <a:buChar char="•"/>
              <a:defRPr sz="1400">
                <a:solidFill>
                  <a:srgbClr val="000000"/>
                </a:solidFill>
                <a:latin typeface="+mn-lt"/>
                <a:ea typeface="Helvetica Neue" panose="020B0604020202020204" charset="0"/>
                <a:cs typeface="Helvetica Neue" panose="020B0604020202020204" charset="0"/>
                <a:sym typeface="Helvetica Neue" panose="020B0604020202020204"/>
              </a:defRPr>
            </a:lvl4pPr>
            <a:lvl5pPr marL="2286000" lvl="4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 panose="020B0604020202020204"/>
              <a:buChar char="○"/>
              <a:defRPr sz="16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2743200" lvl="5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 panose="020B0604020202020204"/>
              <a:buChar char="■"/>
              <a:defRPr sz="16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3200400" lvl="6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 panose="020B0604020202020204"/>
              <a:buChar char="●"/>
              <a:defRPr sz="16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3657600" lvl="7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 panose="020B0604020202020204"/>
              <a:buChar char="○"/>
              <a:defRPr sz="16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4114800" lvl="8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 panose="020B0604020202020204"/>
              <a:buChar char="■"/>
              <a:defRPr sz="16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r>
              <a:rPr lang="en-US"/>
              <a:t>Bullet 1</a:t>
            </a:r>
            <a:endParaRPr lang="en-US"/>
          </a:p>
          <a:p>
            <a:pPr lvl="1"/>
            <a:r>
              <a:rPr lang="en-US"/>
              <a:t>Bullet 2</a:t>
            </a:r>
            <a:endParaRPr lang="en-US"/>
          </a:p>
          <a:p>
            <a:pPr lvl="2"/>
            <a:r>
              <a:rPr lang="en-US"/>
              <a:t>Bullet 3</a:t>
            </a:r>
            <a:endParaRPr lang="en-US"/>
          </a:p>
          <a:p>
            <a:pPr lvl="3"/>
            <a:r>
              <a:rPr lang="en-US"/>
              <a:t>Bullet 4</a:t>
            </a:r>
            <a:endParaRPr lang="en-US"/>
          </a:p>
          <a:p>
            <a:pPr lvl="0"/>
            <a:endParaRPr lang="en-US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 matchingName="Title and Two Columns">
  <p:cSld name="TITLE_AND_TWO_COLUMN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310302" y="168891"/>
            <a:ext cx="7886700" cy="533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10" name="Google Shape;18;p3"/>
          <p:cNvSpPr txBox="1">
            <a:spLocks noGrp="1"/>
          </p:cNvSpPr>
          <p:nvPr>
            <p:ph type="body" idx="13" hasCustomPrompt="1"/>
          </p:nvPr>
        </p:nvSpPr>
        <p:spPr>
          <a:xfrm>
            <a:off x="4677404" y="628650"/>
            <a:ext cx="4101646" cy="41719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defTabSz="9144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ct val="120000"/>
              <a:buFont typeface="Helvetica Neue" panose="020B0604020202020204"/>
              <a:buChar char="●"/>
              <a:defRPr lang="en-US" sz="1400" b="0" i="0" u="none" strike="noStrike" cap="none" dirty="0" smtClean="0">
                <a:solidFill>
                  <a:srgbClr val="000000"/>
                </a:solidFill>
                <a:latin typeface="+mn-lt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822960" lvl="1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Wingdings" panose="05000000000000000000" pitchFamily="2" charset="2"/>
              <a:buChar char="§"/>
              <a:defRPr sz="1400">
                <a:solidFill>
                  <a:srgbClr val="000000"/>
                </a:solidFill>
                <a:latin typeface="+mn-lt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1371600" lvl="2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 panose="020B0604020202020204"/>
              <a:buChar char="■"/>
              <a:defRPr sz="16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1828800" lvl="3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 panose="020B0604020202020204"/>
              <a:buChar char="●"/>
              <a:defRPr sz="16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2286000" lvl="4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 panose="020B0604020202020204"/>
              <a:buChar char="○"/>
              <a:defRPr sz="16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2743200" lvl="5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 panose="020B0604020202020204"/>
              <a:buChar char="■"/>
              <a:defRPr sz="16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3200400" lvl="6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 panose="020B0604020202020204"/>
              <a:buChar char="●"/>
              <a:defRPr sz="16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3657600" lvl="7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 panose="020B0604020202020204"/>
              <a:buChar char="○"/>
              <a:defRPr sz="16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4114800" lvl="8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 panose="020B0604020202020204"/>
              <a:buChar char="■"/>
              <a:defRPr sz="16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r>
              <a:rPr lang="en-US" err="1"/>
              <a:t>Dfhfghfddfh</a:t>
            </a:r>
            <a:endParaRPr lang="en-US"/>
          </a:p>
          <a:p>
            <a:r>
              <a:rPr lang="en-US"/>
              <a:t>Modify, commit and push the changes to the repository</a:t>
            </a:r>
            <a:endParaRPr lang="en-US"/>
          </a:p>
          <a:p>
            <a:pPr lvl="1"/>
            <a:r>
              <a:rPr lang="en-US" err="1"/>
              <a:t>djjfhfj</a:t>
            </a:r>
            <a:endParaRPr lang="en-US" err="1"/>
          </a:p>
        </p:txBody>
      </p:sp>
      <p:sp>
        <p:nvSpPr>
          <p:cNvPr id="11" name="Google Shape;18;p3"/>
          <p:cNvSpPr txBox="1">
            <a:spLocks noGrp="1"/>
          </p:cNvSpPr>
          <p:nvPr>
            <p:ph type="body" idx="14" hasCustomPrompt="1"/>
          </p:nvPr>
        </p:nvSpPr>
        <p:spPr>
          <a:xfrm>
            <a:off x="369122" y="629976"/>
            <a:ext cx="4101646" cy="41719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defTabSz="9144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ct val="120000"/>
              <a:buFont typeface="Helvetica Neue" panose="020B0604020202020204"/>
              <a:buChar char="●"/>
              <a:defRPr lang="en-US" sz="1400" b="0" i="0" u="none" strike="noStrike" cap="none" dirty="0" smtClean="0">
                <a:solidFill>
                  <a:srgbClr val="000000"/>
                </a:solidFill>
                <a:latin typeface="+mn-lt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822960" lvl="1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Wingdings" panose="05000000000000000000" pitchFamily="2" charset="2"/>
              <a:buChar char="§"/>
              <a:defRPr sz="1400">
                <a:solidFill>
                  <a:srgbClr val="000000"/>
                </a:solidFill>
                <a:latin typeface="+mn-lt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1371600" lvl="2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 panose="020B0604020202020204"/>
              <a:buChar char="■"/>
              <a:defRPr sz="16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1828800" lvl="3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 panose="020B0604020202020204"/>
              <a:buChar char="●"/>
              <a:defRPr sz="16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2286000" lvl="4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 panose="020B0604020202020204"/>
              <a:buChar char="○"/>
              <a:defRPr sz="16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2743200" lvl="5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 panose="020B0604020202020204"/>
              <a:buChar char="■"/>
              <a:defRPr sz="16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3200400" lvl="6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 panose="020B0604020202020204"/>
              <a:buChar char="●"/>
              <a:defRPr sz="16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3657600" lvl="7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 panose="020B0604020202020204"/>
              <a:buChar char="○"/>
              <a:defRPr sz="16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4114800" lvl="8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 panose="020B0604020202020204"/>
              <a:buChar char="■"/>
              <a:defRPr sz="16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r>
              <a:rPr lang="en-US" err="1"/>
              <a:t>Dfhfghfddfh</a:t>
            </a:r>
            <a:endParaRPr lang="en-US"/>
          </a:p>
          <a:p>
            <a:r>
              <a:rPr lang="en-US"/>
              <a:t>Modify, commit and push the changes to the repository</a:t>
            </a:r>
            <a:endParaRPr lang="en-US"/>
          </a:p>
          <a:p>
            <a:pPr lvl="1"/>
            <a:r>
              <a:rPr lang="en-US" err="1"/>
              <a:t>djjfhfj</a:t>
            </a:r>
            <a:endParaRPr lang="en-US" err="1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4572000" y="698182"/>
            <a:ext cx="0" cy="4223675"/>
          </a:xfrm>
          <a:prstGeom prst="line">
            <a:avLst/>
          </a:prstGeom>
          <a:ln w="9525" cap="flat" cmpd="sng" algn="ctr">
            <a:solidFill>
              <a:srgbClr val="B2B2B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 and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4572000" y="698182"/>
            <a:ext cx="0" cy="4223675"/>
          </a:xfrm>
          <a:prstGeom prst="line">
            <a:avLst/>
          </a:prstGeom>
          <a:ln w="9525" cap="flat" cmpd="sng" algn="ctr">
            <a:solidFill>
              <a:srgbClr val="B2B2B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" name="Google Shape;18;p3"/>
          <p:cNvSpPr txBox="1">
            <a:spLocks noGrp="1"/>
          </p:cNvSpPr>
          <p:nvPr>
            <p:ph type="body" idx="13" hasCustomPrompt="1"/>
          </p:nvPr>
        </p:nvSpPr>
        <p:spPr>
          <a:xfrm>
            <a:off x="4677404" y="1212409"/>
            <a:ext cx="4101646" cy="35868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defTabSz="9144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ct val="120000"/>
              <a:buFont typeface="Helvetica Neue" panose="020B0604020202020204"/>
              <a:buChar char="●"/>
              <a:defRPr lang="en-US" sz="1400" b="0" i="0" u="none" strike="noStrike" cap="none" dirty="0" smtClean="0">
                <a:solidFill>
                  <a:srgbClr val="000000"/>
                </a:solidFill>
                <a:latin typeface="+mn-lt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822960" lvl="1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Wingdings" panose="05000000000000000000" pitchFamily="2" charset="2"/>
              <a:buChar char="§"/>
              <a:defRPr sz="1400">
                <a:solidFill>
                  <a:srgbClr val="000000"/>
                </a:solidFill>
                <a:latin typeface="+mn-lt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1371600" lvl="2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 panose="020B0604020202020204"/>
              <a:buChar char="■"/>
              <a:defRPr sz="16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1828800" lvl="3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 panose="020B0604020202020204"/>
              <a:buChar char="●"/>
              <a:defRPr sz="16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2286000" lvl="4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 panose="020B0604020202020204"/>
              <a:buChar char="○"/>
              <a:defRPr sz="16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2743200" lvl="5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 panose="020B0604020202020204"/>
              <a:buChar char="■"/>
              <a:defRPr sz="16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3200400" lvl="6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 panose="020B0604020202020204"/>
              <a:buChar char="●"/>
              <a:defRPr sz="16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3657600" lvl="7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 panose="020B0604020202020204"/>
              <a:buChar char="○"/>
              <a:defRPr sz="16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4114800" lvl="8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 panose="020B0604020202020204"/>
              <a:buChar char="■"/>
              <a:defRPr sz="16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r>
              <a:rPr lang="en-US" err="1"/>
              <a:t>Dfhfghfddfh</a:t>
            </a:r>
            <a:endParaRPr lang="en-US"/>
          </a:p>
          <a:p>
            <a:r>
              <a:rPr lang="en-US"/>
              <a:t>Modify, commit and push the changes to the repository</a:t>
            </a:r>
            <a:endParaRPr lang="en-US"/>
          </a:p>
          <a:p>
            <a:pPr lvl="1"/>
            <a:r>
              <a:rPr lang="en-US" err="1"/>
              <a:t>djjfhfj</a:t>
            </a:r>
            <a:endParaRPr lang="en-US" err="1"/>
          </a:p>
        </p:txBody>
      </p:sp>
      <p:sp>
        <p:nvSpPr>
          <p:cNvPr id="5" name="Google Shape;18;p3"/>
          <p:cNvSpPr txBox="1">
            <a:spLocks noGrp="1"/>
          </p:cNvSpPr>
          <p:nvPr>
            <p:ph type="body" idx="14" hasCustomPrompt="1"/>
          </p:nvPr>
        </p:nvSpPr>
        <p:spPr>
          <a:xfrm>
            <a:off x="369122" y="1213735"/>
            <a:ext cx="4101646" cy="35868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defTabSz="9144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ct val="120000"/>
              <a:buFont typeface="Helvetica Neue" panose="020B0604020202020204"/>
              <a:buChar char="●"/>
              <a:defRPr lang="en-US" sz="1400" b="0" i="0" u="none" strike="noStrike" cap="none" dirty="0" smtClean="0">
                <a:solidFill>
                  <a:srgbClr val="000000"/>
                </a:solidFill>
                <a:latin typeface="+mn-lt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822960" lvl="1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Wingdings" panose="05000000000000000000" pitchFamily="2" charset="2"/>
              <a:buChar char="§"/>
              <a:defRPr sz="1400">
                <a:solidFill>
                  <a:srgbClr val="000000"/>
                </a:solidFill>
                <a:latin typeface="+mn-lt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1371600" lvl="2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 panose="020B0604020202020204"/>
              <a:buChar char="■"/>
              <a:defRPr sz="16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1828800" lvl="3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 panose="020B0604020202020204"/>
              <a:buChar char="●"/>
              <a:defRPr sz="16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2286000" lvl="4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 panose="020B0604020202020204"/>
              <a:buChar char="○"/>
              <a:defRPr sz="16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2743200" lvl="5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 panose="020B0604020202020204"/>
              <a:buChar char="■"/>
              <a:defRPr sz="16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3200400" lvl="6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 panose="020B0604020202020204"/>
              <a:buChar char="●"/>
              <a:defRPr sz="16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3657600" lvl="7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 panose="020B0604020202020204"/>
              <a:buChar char="○"/>
              <a:defRPr sz="16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4114800" lvl="8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 panose="020B0604020202020204"/>
              <a:buChar char="■"/>
              <a:defRPr sz="16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r>
              <a:rPr lang="en-US" err="1"/>
              <a:t>Dfhfghfddfh</a:t>
            </a:r>
            <a:endParaRPr lang="en-US"/>
          </a:p>
          <a:p>
            <a:r>
              <a:rPr lang="en-US"/>
              <a:t>Modify, commit and push the changes to the repository</a:t>
            </a:r>
            <a:endParaRPr lang="en-US"/>
          </a:p>
          <a:p>
            <a:pPr lvl="1"/>
            <a:r>
              <a:rPr lang="en-US" err="1"/>
              <a:t>djjfhfj</a:t>
            </a:r>
            <a:endParaRPr lang="en-US" err="1"/>
          </a:p>
        </p:txBody>
      </p:sp>
      <p:sp>
        <p:nvSpPr>
          <p:cNvPr id="6" name="Google Shape;35;p7"/>
          <p:cNvSpPr txBox="1">
            <a:spLocks noGrp="1"/>
          </p:cNvSpPr>
          <p:nvPr>
            <p:ph type="body" idx="10"/>
          </p:nvPr>
        </p:nvSpPr>
        <p:spPr>
          <a:xfrm>
            <a:off x="373909" y="627325"/>
            <a:ext cx="4101646" cy="57713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 panose="020B0604020202020204"/>
              <a:buNone/>
              <a:defRPr sz="1600" b="1">
                <a:solidFill>
                  <a:srgbClr val="000000"/>
                </a:solidFill>
                <a:latin typeface="+mj-lt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 panose="020B0604020202020204"/>
              <a:buChar char="○"/>
              <a:defRPr sz="14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 panose="020B0604020202020204"/>
              <a:buChar char="■"/>
              <a:defRPr sz="14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 panose="020B0604020202020204"/>
              <a:buChar char="●"/>
              <a:defRPr sz="14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 panose="020B0604020202020204"/>
              <a:buChar char="○"/>
              <a:defRPr sz="14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 panose="020B0604020202020204"/>
              <a:buChar char="■"/>
              <a:defRPr sz="14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 panose="020B0604020202020204"/>
              <a:buChar char="●"/>
              <a:defRPr sz="14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 panose="020B0604020202020204"/>
              <a:buChar char="○"/>
              <a:defRPr sz="14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 panose="020B0604020202020204"/>
              <a:buChar char="■"/>
              <a:defRPr sz="14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/>
        </p:txBody>
      </p:sp>
      <p:sp>
        <p:nvSpPr>
          <p:cNvPr id="7" name="Google Shape;35;p7"/>
          <p:cNvSpPr txBox="1">
            <a:spLocks noGrp="1"/>
          </p:cNvSpPr>
          <p:nvPr>
            <p:ph type="body" idx="15"/>
          </p:nvPr>
        </p:nvSpPr>
        <p:spPr>
          <a:xfrm>
            <a:off x="4676889" y="628650"/>
            <a:ext cx="4101645" cy="57713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 panose="020B0604020202020204"/>
              <a:buNone/>
              <a:defRPr sz="1600" b="1">
                <a:solidFill>
                  <a:srgbClr val="000000"/>
                </a:solidFill>
                <a:latin typeface="+mj-lt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 panose="020B0604020202020204"/>
              <a:buChar char="○"/>
              <a:defRPr sz="14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 panose="020B0604020202020204"/>
              <a:buChar char="■"/>
              <a:defRPr sz="14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 panose="020B0604020202020204"/>
              <a:buChar char="●"/>
              <a:defRPr sz="14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 panose="020B0604020202020204"/>
              <a:buChar char="○"/>
              <a:defRPr sz="14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 panose="020B0604020202020204"/>
              <a:buChar char="■"/>
              <a:defRPr sz="14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 panose="020B0604020202020204"/>
              <a:buChar char="●"/>
              <a:defRPr sz="14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 panose="020B0604020202020204"/>
              <a:buChar char="○"/>
              <a:defRPr sz="14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 panose="020B0604020202020204"/>
              <a:buChar char="■"/>
              <a:defRPr sz="14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Picture and Output_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5647765" y="704850"/>
            <a:ext cx="2927236" cy="3914858"/>
          </a:xfrm>
          <a:prstGeom prst="rect">
            <a:avLst/>
          </a:prstGeom>
          <a:solidFill>
            <a:srgbClr val="E9ED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310302" y="704850"/>
            <a:ext cx="5231122" cy="38989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310302" y="168891"/>
            <a:ext cx="7886700" cy="533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6" name="Google Shape;18;p3"/>
          <p:cNvSpPr txBox="1">
            <a:spLocks noGrp="1"/>
          </p:cNvSpPr>
          <p:nvPr>
            <p:ph type="body" idx="13" hasCustomPrompt="1"/>
          </p:nvPr>
        </p:nvSpPr>
        <p:spPr>
          <a:xfrm>
            <a:off x="5549374" y="719428"/>
            <a:ext cx="3033577" cy="371922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defTabSz="9144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ct val="120000"/>
              <a:buFont typeface="Helvetica Neue" panose="020B0604020202020204"/>
              <a:buChar char="●"/>
              <a:defRPr lang="en-US" sz="1400" b="0" i="0" u="none" strike="noStrike" cap="none" dirty="0" smtClean="0">
                <a:solidFill>
                  <a:srgbClr val="000000"/>
                </a:solidFill>
                <a:latin typeface="+mn-lt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822960" lvl="1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Wingdings" panose="05000000000000000000" pitchFamily="2" charset="2"/>
              <a:buChar char="§"/>
              <a:defRPr sz="1400">
                <a:solidFill>
                  <a:srgbClr val="000000"/>
                </a:solidFill>
                <a:latin typeface="+mn-lt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1371600" lvl="2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 panose="020B0604020202020204"/>
              <a:buChar char="■"/>
              <a:defRPr sz="16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1828800" lvl="3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 panose="020B0604020202020204"/>
              <a:buChar char="●"/>
              <a:defRPr sz="16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2286000" lvl="4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 panose="020B0604020202020204"/>
              <a:buChar char="○"/>
              <a:defRPr sz="16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2743200" lvl="5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 panose="020B0604020202020204"/>
              <a:buChar char="■"/>
              <a:defRPr sz="16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3200400" lvl="6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 panose="020B0604020202020204"/>
              <a:buChar char="●"/>
              <a:defRPr sz="16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3657600" lvl="7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 panose="020B0604020202020204"/>
              <a:buChar char="○"/>
              <a:defRPr sz="16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4114800" lvl="8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 panose="020B0604020202020204"/>
              <a:buChar char="■"/>
              <a:defRPr sz="16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r>
              <a:rPr lang="en-US" err="1"/>
              <a:t>Dfhfghfddfh</a:t>
            </a:r>
            <a:endParaRPr lang="en-US"/>
          </a:p>
          <a:p>
            <a:pPr lvl="1"/>
            <a:r>
              <a:rPr lang="en-US" err="1"/>
              <a:t>djjfhfj</a:t>
            </a:r>
            <a:endParaRPr lang="en-US" err="1"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and Output_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5647765" y="704850"/>
            <a:ext cx="2927236" cy="3914858"/>
          </a:xfrm>
          <a:prstGeom prst="rect">
            <a:avLst/>
          </a:prstGeom>
          <a:solidFill>
            <a:srgbClr val="E9ED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310302" y="168891"/>
            <a:ext cx="7886700" cy="533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6" name="Google Shape;18;p3"/>
          <p:cNvSpPr txBox="1">
            <a:spLocks noGrp="1"/>
          </p:cNvSpPr>
          <p:nvPr>
            <p:ph type="body" idx="13" hasCustomPrompt="1"/>
          </p:nvPr>
        </p:nvSpPr>
        <p:spPr>
          <a:xfrm>
            <a:off x="5549374" y="719428"/>
            <a:ext cx="3033577" cy="371922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defTabSz="9144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ct val="120000"/>
              <a:buFont typeface="Helvetica Neue" panose="020B0604020202020204"/>
              <a:buChar char="●"/>
              <a:defRPr lang="en-US" sz="1400" b="0" i="0" u="none" strike="noStrike" cap="none" dirty="0" smtClean="0">
                <a:solidFill>
                  <a:srgbClr val="000000"/>
                </a:solidFill>
                <a:latin typeface="+mn-lt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822960" lvl="1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Wingdings" panose="05000000000000000000" pitchFamily="2" charset="2"/>
              <a:buChar char="§"/>
              <a:defRPr sz="1400">
                <a:solidFill>
                  <a:srgbClr val="000000"/>
                </a:solidFill>
                <a:latin typeface="+mn-lt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1371600" lvl="2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 panose="020B0604020202020204"/>
              <a:buChar char="■"/>
              <a:defRPr sz="16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1828800" lvl="3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 panose="020B0604020202020204"/>
              <a:buChar char="●"/>
              <a:defRPr sz="16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2286000" lvl="4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 panose="020B0604020202020204"/>
              <a:buChar char="○"/>
              <a:defRPr sz="16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2743200" lvl="5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 panose="020B0604020202020204"/>
              <a:buChar char="■"/>
              <a:defRPr sz="16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3200400" lvl="6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 panose="020B0604020202020204"/>
              <a:buChar char="●"/>
              <a:defRPr sz="16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3657600" lvl="7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 panose="020B0604020202020204"/>
              <a:buChar char="○"/>
              <a:defRPr sz="16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4114800" lvl="8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 panose="020B0604020202020204"/>
              <a:buChar char="■"/>
              <a:defRPr sz="16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r>
              <a:rPr lang="en-US" err="1"/>
              <a:t>Dfhfghfddfh</a:t>
            </a:r>
            <a:endParaRPr lang="en-US"/>
          </a:p>
          <a:p>
            <a:pPr lvl="1"/>
            <a:r>
              <a:rPr lang="en-US" err="1"/>
              <a:t>djjfhfj</a:t>
            </a:r>
            <a:endParaRPr lang="en-US" err="1"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and Output_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310302" y="168891"/>
            <a:ext cx="7886700" cy="533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7" name="Rectangle 6"/>
          <p:cNvSpPr/>
          <p:nvPr userDrawn="1"/>
        </p:nvSpPr>
        <p:spPr>
          <a:xfrm>
            <a:off x="309996" y="3866614"/>
            <a:ext cx="8365691" cy="933986"/>
          </a:xfrm>
          <a:prstGeom prst="rect">
            <a:avLst/>
          </a:prstGeom>
          <a:solidFill>
            <a:srgbClr val="E9ED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Google Shape;18;p3"/>
          <p:cNvSpPr txBox="1">
            <a:spLocks noGrp="1"/>
          </p:cNvSpPr>
          <p:nvPr>
            <p:ph type="body" idx="13" hasCustomPrompt="1"/>
          </p:nvPr>
        </p:nvSpPr>
        <p:spPr>
          <a:xfrm>
            <a:off x="166978" y="3866614"/>
            <a:ext cx="8503514" cy="93398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defTabSz="9144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ct val="120000"/>
              <a:buFont typeface="Helvetica Neue" panose="020B0604020202020204"/>
              <a:buChar char="●"/>
              <a:defRPr lang="en-US" sz="1400" b="0" i="0" u="none" strike="noStrike" cap="none" dirty="0" smtClean="0">
                <a:solidFill>
                  <a:srgbClr val="000000"/>
                </a:solidFill>
                <a:latin typeface="+mn-lt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822960" lvl="1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Wingdings" panose="05000000000000000000" pitchFamily="2" charset="2"/>
              <a:buChar char="§"/>
              <a:defRPr sz="1400">
                <a:solidFill>
                  <a:srgbClr val="000000"/>
                </a:solidFill>
                <a:latin typeface="+mn-lt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1371600" lvl="2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 panose="020B0604020202020204"/>
              <a:buChar char="■"/>
              <a:defRPr sz="16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1828800" lvl="3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 panose="020B0604020202020204"/>
              <a:buChar char="●"/>
              <a:defRPr sz="16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2286000" lvl="4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 panose="020B0604020202020204"/>
              <a:buChar char="○"/>
              <a:defRPr sz="16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2743200" lvl="5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 panose="020B0604020202020204"/>
              <a:buChar char="■"/>
              <a:defRPr sz="16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3200400" lvl="6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 panose="020B0604020202020204"/>
              <a:buChar char="●"/>
              <a:defRPr sz="16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3657600" lvl="7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 panose="020B0604020202020204"/>
              <a:buChar char="○"/>
              <a:defRPr sz="16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4114800" lvl="8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 panose="020B0604020202020204"/>
              <a:buChar char="■"/>
              <a:defRPr sz="16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r>
              <a:rPr lang="en-US" err="1"/>
              <a:t>Dfhfghfddfh</a:t>
            </a:r>
            <a:endParaRPr lang="en-US"/>
          </a:p>
          <a:p>
            <a:pPr lvl="1"/>
            <a:r>
              <a:rPr lang="en-US" err="1"/>
              <a:t>djjfhfj</a:t>
            </a:r>
            <a:endParaRPr lang="en-US" err="1"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and Tex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53;p10"/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" name="Google Shape;8;p1"/>
          <p:cNvSpPr/>
          <p:nvPr userDrawn="1"/>
        </p:nvSpPr>
        <p:spPr>
          <a:xfrm>
            <a:off x="8773097" y="4840749"/>
            <a:ext cx="209595" cy="202334"/>
          </a:xfrm>
          <a:prstGeom prst="flowChartConnector">
            <a:avLst/>
          </a:prstGeom>
          <a:solidFill>
            <a:srgbClr val="FF7F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8" name="Google Shape;9;p1"/>
          <p:cNvSpPr txBox="1"/>
          <p:nvPr userDrawn="1"/>
        </p:nvSpPr>
        <p:spPr>
          <a:xfrm>
            <a:off x="8716584" y="4795125"/>
            <a:ext cx="322621" cy="285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800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</a:fld>
            <a:endParaRPr sz="800">
              <a:solidFill>
                <a:srgbClr val="FFFFFF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9" name="Google Shape;10;p1"/>
          <p:cNvSpPr txBox="1"/>
          <p:nvPr userDrawn="1"/>
        </p:nvSpPr>
        <p:spPr>
          <a:xfrm flipH="1">
            <a:off x="-3908" y="4776353"/>
            <a:ext cx="1535542" cy="32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434343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© NIIT ⬝ STACKROUTE</a:t>
            </a:r>
            <a:endParaRPr sz="900">
              <a:solidFill>
                <a:srgbClr val="434343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sp>
        <p:nvSpPr>
          <p:cNvPr id="10" name="Google Shape;35;p7"/>
          <p:cNvSpPr txBox="1">
            <a:spLocks noGrp="1"/>
          </p:cNvSpPr>
          <p:nvPr>
            <p:ph type="body" idx="12"/>
          </p:nvPr>
        </p:nvSpPr>
        <p:spPr>
          <a:xfrm>
            <a:off x="4700830" y="175333"/>
            <a:ext cx="3561900" cy="58084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 panose="020B0604020202020204"/>
              <a:buNone/>
              <a:defRPr sz="2000" b="1">
                <a:solidFill>
                  <a:srgbClr val="000000"/>
                </a:solidFill>
                <a:latin typeface="+mj-lt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 panose="020B0604020202020204"/>
              <a:buChar char="○"/>
              <a:defRPr sz="14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 panose="020B0604020202020204"/>
              <a:buChar char="■"/>
              <a:defRPr sz="14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 panose="020B0604020202020204"/>
              <a:buChar char="●"/>
              <a:defRPr sz="14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 panose="020B0604020202020204"/>
              <a:buChar char="○"/>
              <a:defRPr sz="14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 panose="020B0604020202020204"/>
              <a:buChar char="■"/>
              <a:defRPr sz="14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 panose="020B0604020202020204"/>
              <a:buChar char="●"/>
              <a:defRPr sz="14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 panose="020B0604020202020204"/>
              <a:buChar char="○"/>
              <a:defRPr sz="14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 panose="020B0604020202020204"/>
              <a:buChar char="■"/>
              <a:defRPr sz="14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/>
        </p:txBody>
      </p:sp>
      <p:sp>
        <p:nvSpPr>
          <p:cNvPr id="11" name="Google Shape;18;p3"/>
          <p:cNvSpPr txBox="1">
            <a:spLocks noGrp="1"/>
          </p:cNvSpPr>
          <p:nvPr>
            <p:ph type="body" idx="13" hasCustomPrompt="1"/>
          </p:nvPr>
        </p:nvSpPr>
        <p:spPr>
          <a:xfrm>
            <a:off x="4574040" y="552450"/>
            <a:ext cx="4354060" cy="34438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defTabSz="9144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ct val="120000"/>
              <a:buFont typeface="Helvetica Neue" panose="020B0604020202020204"/>
              <a:buChar char="●"/>
              <a:defRPr lang="en-US" sz="1400" b="0" i="0" u="none" strike="noStrike" cap="none" dirty="0" smtClean="0">
                <a:solidFill>
                  <a:srgbClr val="000000"/>
                </a:solidFill>
                <a:latin typeface="+mn-lt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822960" lvl="1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Wingdings" panose="05000000000000000000" pitchFamily="2" charset="2"/>
              <a:buChar char="§"/>
              <a:defRPr sz="1400">
                <a:solidFill>
                  <a:srgbClr val="000000"/>
                </a:solidFill>
                <a:latin typeface="+mn-lt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1371600" lvl="2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 panose="020B0604020202020204"/>
              <a:buChar char="■"/>
              <a:defRPr sz="16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1828800" lvl="3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 panose="020B0604020202020204"/>
              <a:buChar char="●"/>
              <a:defRPr sz="16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2286000" lvl="4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 panose="020B0604020202020204"/>
              <a:buChar char="○"/>
              <a:defRPr sz="16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2743200" lvl="5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 panose="020B0604020202020204"/>
              <a:buChar char="■"/>
              <a:defRPr sz="16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3200400" lvl="6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 panose="020B0604020202020204"/>
              <a:buChar char="●"/>
              <a:defRPr sz="16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3657600" lvl="7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 panose="020B0604020202020204"/>
              <a:buChar char="○"/>
              <a:defRPr sz="16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4114800" lvl="8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 panose="020B0604020202020204"/>
              <a:buChar char="■"/>
              <a:defRPr sz="16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r>
              <a:rPr lang="en-US" err="1"/>
              <a:t>Dfhfghfddfh</a:t>
            </a:r>
            <a:endParaRPr lang="en-US"/>
          </a:p>
          <a:p>
            <a:r>
              <a:rPr lang="en-US"/>
              <a:t>Modify, commit and push the changes to the            repository</a:t>
            </a:r>
            <a:endParaRPr lang="en-US"/>
          </a:p>
          <a:p>
            <a:pPr lvl="1"/>
            <a:r>
              <a:rPr lang="en-US" err="1"/>
              <a:t>djjfhfj</a:t>
            </a:r>
            <a:endParaRPr lang="en-US" err="1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llenge_Debrie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2;p2"/>
          <p:cNvSpPr txBox="1">
            <a:spLocks noGrp="1"/>
          </p:cNvSpPr>
          <p:nvPr>
            <p:ph type="ctrTitle"/>
          </p:nvPr>
        </p:nvSpPr>
        <p:spPr>
          <a:xfrm>
            <a:off x="4572000" y="1467450"/>
            <a:ext cx="4186330" cy="22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Font typeface="Helvetica Neue" panose="020B0604020202020204"/>
              <a:buNone/>
              <a:defRPr sz="3600">
                <a:latin typeface="+mj-lt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Font typeface="Helvetica Neue" panose="020B0604020202020204"/>
              <a:buNone/>
              <a:defRPr sz="3600"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Font typeface="Helvetica Neue" panose="020B0604020202020204"/>
              <a:buNone/>
              <a:defRPr sz="3600"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Font typeface="Helvetica Neue" panose="020B0604020202020204"/>
              <a:buNone/>
              <a:defRPr sz="3600"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Font typeface="Helvetica Neue" panose="020B0604020202020204"/>
              <a:buNone/>
              <a:defRPr sz="3600"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Font typeface="Helvetica Neue" panose="020B0604020202020204"/>
              <a:buNone/>
              <a:defRPr sz="3600"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Font typeface="Helvetica Neue" panose="020B0604020202020204"/>
              <a:buNone/>
              <a:defRPr sz="3600"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Font typeface="Helvetica Neue" panose="020B0604020202020204"/>
              <a:buNone/>
              <a:defRPr sz="3600"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Font typeface="Helvetica Neue" panose="020B0604020202020204"/>
              <a:buNone/>
              <a:defRPr sz="3600"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/>
        </p:txBody>
      </p:sp>
      <p:pic>
        <p:nvPicPr>
          <p:cNvPr id="5" name="Picture Placeholder 2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383137" y="1053776"/>
            <a:ext cx="3742898" cy="303594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and Tex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53;p10"/>
          <p:cNvSpPr/>
          <p:nvPr userDrawn="1"/>
        </p:nvSpPr>
        <p:spPr>
          <a:xfrm>
            <a:off x="4572000" y="2951"/>
            <a:ext cx="4572000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16" name="Picture 15" descr="A picture containing text, tableware, plate, dishware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657991" y="64698"/>
            <a:ext cx="439807" cy="668662"/>
          </a:xfrm>
          <a:prstGeom prst="rect">
            <a:avLst/>
          </a:prstGeom>
        </p:spPr>
      </p:pic>
      <p:sp>
        <p:nvSpPr>
          <p:cNvPr id="17" name="Google Shape;8;p1"/>
          <p:cNvSpPr/>
          <p:nvPr userDrawn="1"/>
        </p:nvSpPr>
        <p:spPr>
          <a:xfrm>
            <a:off x="8773097" y="4848532"/>
            <a:ext cx="209595" cy="202334"/>
          </a:xfrm>
          <a:prstGeom prst="flowChartConnector">
            <a:avLst/>
          </a:prstGeom>
          <a:solidFill>
            <a:srgbClr val="FF7F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18" name="Google Shape;9;p1"/>
          <p:cNvSpPr txBox="1"/>
          <p:nvPr userDrawn="1"/>
        </p:nvSpPr>
        <p:spPr>
          <a:xfrm>
            <a:off x="8716584" y="4802908"/>
            <a:ext cx="322621" cy="285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800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</a:fld>
            <a:endParaRPr sz="800">
              <a:solidFill>
                <a:srgbClr val="FFFFFF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9" name="Google Shape;35;p7"/>
          <p:cNvSpPr txBox="1">
            <a:spLocks noGrp="1"/>
          </p:cNvSpPr>
          <p:nvPr>
            <p:ph type="body" idx="12"/>
          </p:nvPr>
        </p:nvSpPr>
        <p:spPr>
          <a:xfrm>
            <a:off x="204131" y="218879"/>
            <a:ext cx="3561900" cy="58084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 panose="020B0604020202020204"/>
              <a:buNone/>
              <a:defRPr sz="2000" b="1">
                <a:solidFill>
                  <a:srgbClr val="000000"/>
                </a:solidFill>
                <a:latin typeface="+mj-lt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 panose="020B0604020202020204"/>
              <a:buChar char="○"/>
              <a:defRPr sz="14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 panose="020B0604020202020204"/>
              <a:buChar char="■"/>
              <a:defRPr sz="14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 panose="020B0604020202020204"/>
              <a:buChar char="●"/>
              <a:defRPr sz="14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 panose="020B0604020202020204"/>
              <a:buChar char="○"/>
              <a:defRPr sz="14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 panose="020B0604020202020204"/>
              <a:buChar char="■"/>
              <a:defRPr sz="14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 panose="020B0604020202020204"/>
              <a:buChar char="●"/>
              <a:defRPr sz="14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 panose="020B0604020202020204"/>
              <a:buChar char="○"/>
              <a:defRPr sz="14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 panose="020B0604020202020204"/>
              <a:buChar char="■"/>
              <a:defRPr sz="14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/>
        </p:txBody>
      </p:sp>
      <p:sp>
        <p:nvSpPr>
          <p:cNvPr id="20" name="Google Shape;18;p3"/>
          <p:cNvSpPr txBox="1">
            <a:spLocks noGrp="1"/>
          </p:cNvSpPr>
          <p:nvPr>
            <p:ph type="body" idx="13" hasCustomPrompt="1"/>
          </p:nvPr>
        </p:nvSpPr>
        <p:spPr>
          <a:xfrm>
            <a:off x="83774" y="552450"/>
            <a:ext cx="4146320" cy="348734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defTabSz="91440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20000"/>
              <a:buFont typeface="Helvetica Neue" panose="020B0604020202020204"/>
              <a:buChar char="●"/>
              <a:defRPr lang="en-US" sz="1400" b="0" i="0" u="none" strike="noStrike" cap="none" dirty="0" smtClean="0">
                <a:solidFill>
                  <a:srgbClr val="000000"/>
                </a:solidFill>
                <a:latin typeface="+mn-lt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822960" lvl="1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Wingdings" panose="05000000000000000000" pitchFamily="2" charset="2"/>
              <a:buChar char="§"/>
              <a:defRPr sz="1400">
                <a:solidFill>
                  <a:srgbClr val="000000"/>
                </a:solidFill>
                <a:latin typeface="+mn-lt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1371600" lvl="2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 panose="020B0604020202020204"/>
              <a:buChar char="■"/>
              <a:defRPr sz="16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1828800" lvl="3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 panose="020B0604020202020204"/>
              <a:buChar char="●"/>
              <a:defRPr sz="16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2286000" lvl="4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 panose="020B0604020202020204"/>
              <a:buChar char="○"/>
              <a:defRPr sz="16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2743200" lvl="5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 panose="020B0604020202020204"/>
              <a:buChar char="■"/>
              <a:defRPr sz="16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3200400" lvl="6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 panose="020B0604020202020204"/>
              <a:buChar char="●"/>
              <a:defRPr sz="16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3657600" lvl="7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 panose="020B0604020202020204"/>
              <a:buChar char="○"/>
              <a:defRPr sz="16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4114800" lvl="8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 panose="020B0604020202020204"/>
              <a:buChar char="■"/>
              <a:defRPr sz="16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r>
              <a:rPr lang="en-US" err="1"/>
              <a:t>Dfhfghfddfh</a:t>
            </a:r>
            <a:endParaRPr lang="en-US"/>
          </a:p>
          <a:p>
            <a:r>
              <a:rPr lang="en-US"/>
              <a:t>Modify, commit and push the changes to the            repository</a:t>
            </a:r>
            <a:endParaRPr lang="en-US"/>
          </a:p>
          <a:p>
            <a:pPr lvl="1"/>
            <a:r>
              <a:rPr lang="en-US" err="1"/>
              <a:t>djjfhfj</a:t>
            </a:r>
            <a:endParaRPr lang="en-US" err="1"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able Placeholder 2"/>
          <p:cNvSpPr>
            <a:spLocks noGrp="1"/>
          </p:cNvSpPr>
          <p:nvPr>
            <p:ph type="tbl" sz="quarter" idx="10"/>
          </p:nvPr>
        </p:nvSpPr>
        <p:spPr>
          <a:xfrm>
            <a:off x="640138" y="704850"/>
            <a:ext cx="7863724" cy="3517517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none"/>
        </p:style>
        <p:txBody>
          <a:bodyPr/>
          <a:lstStyle/>
          <a:p>
            <a:endParaRPr lang="en-US"/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310302" y="168891"/>
            <a:ext cx="7886700" cy="533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actice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3999" cy="5144494"/>
          </a:xfrm>
          <a:prstGeom prst="rect">
            <a:avLst/>
          </a:prstGeom>
        </p:spPr>
      </p:pic>
      <p:sp>
        <p:nvSpPr>
          <p:cNvPr id="9" name="Google Shape;8;p1"/>
          <p:cNvSpPr/>
          <p:nvPr userDrawn="1"/>
        </p:nvSpPr>
        <p:spPr>
          <a:xfrm>
            <a:off x="8773097" y="4840749"/>
            <a:ext cx="209595" cy="202334"/>
          </a:xfrm>
          <a:prstGeom prst="flowChartConnector">
            <a:avLst/>
          </a:prstGeom>
          <a:solidFill>
            <a:srgbClr val="FF7F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10" name="Google Shape;9;p1"/>
          <p:cNvSpPr txBox="1"/>
          <p:nvPr userDrawn="1"/>
        </p:nvSpPr>
        <p:spPr>
          <a:xfrm>
            <a:off x="8716584" y="4795125"/>
            <a:ext cx="322621" cy="285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800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</a:fld>
            <a:endParaRPr sz="800">
              <a:solidFill>
                <a:srgbClr val="FFFFFF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1" name="Google Shape;10;p1"/>
          <p:cNvSpPr txBox="1"/>
          <p:nvPr userDrawn="1"/>
        </p:nvSpPr>
        <p:spPr>
          <a:xfrm flipH="1">
            <a:off x="-3908" y="4776353"/>
            <a:ext cx="1535542" cy="32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434343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© NIIT ⬝ STACKROUTE</a:t>
            </a:r>
            <a:endParaRPr sz="900">
              <a:solidFill>
                <a:srgbClr val="434343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pic>
        <p:nvPicPr>
          <p:cNvPr id="12" name="Picture 11" descr="A picture containing text, tableware, plate, dishware&#10;&#10;Description automatically generated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657991" y="64698"/>
            <a:ext cx="439807" cy="668662"/>
          </a:xfrm>
          <a:prstGeom prst="rect">
            <a:avLst/>
          </a:prstGeom>
        </p:spPr>
      </p:pic>
      <p:sp>
        <p:nvSpPr>
          <p:cNvPr id="13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4285712" y="1297336"/>
            <a:ext cx="4642387" cy="598520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 sz="1800" b="1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Name of the Practice</a:t>
            </a:r>
            <a:endParaRPr lang="en-US"/>
          </a:p>
        </p:txBody>
      </p:sp>
      <p:sp>
        <p:nvSpPr>
          <p:cNvPr id="14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4287080" y="1965334"/>
            <a:ext cx="4641019" cy="2192138"/>
          </a:xfrm>
          <a:prstGeom prst="rect">
            <a:avLst/>
          </a:prstGeom>
        </p:spPr>
        <p:txBody>
          <a:bodyPr/>
          <a:lstStyle>
            <a:lvl1pPr marL="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defRPr sz="1400" b="0" baseline="0">
                <a:latin typeface="+mn-lt"/>
                <a:cs typeface="Arial" panose="020B0604020202020204" pitchFamily="34" charset="0"/>
              </a:defRPr>
            </a:lvl1pPr>
          </a:lstStyle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defRPr/>
            </a:pPr>
            <a:r>
              <a:rPr lang="en-US"/>
              <a:t>Description</a:t>
            </a:r>
            <a:endParaRPr lang="en-US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defRPr/>
            </a:pPr>
            <a:endParaRPr lang="en-US"/>
          </a:p>
        </p:txBody>
      </p:sp>
      <p:sp>
        <p:nvSpPr>
          <p:cNvPr id="15" name="TextBox 14"/>
          <p:cNvSpPr txBox="1"/>
          <p:nvPr userDrawn="1"/>
        </p:nvSpPr>
        <p:spPr>
          <a:xfrm>
            <a:off x="3760841" y="700550"/>
            <a:ext cx="1555955" cy="40011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2000" b="1">
                <a:solidFill>
                  <a:schemeClr val="tx1">
                    <a:lumMod val="75000"/>
                  </a:schemeClr>
                </a:solidFill>
                <a:latin typeface="Helvetica Neue" panose="020B0604020202020204" charset="0"/>
                <a:cs typeface="Arial" panose="020B0604020202020204" pitchFamily="34" charset="0"/>
              </a:rPr>
              <a:t>PRACTICE</a:t>
            </a:r>
            <a:endParaRPr lang="en-US" sz="2000" b="1">
              <a:solidFill>
                <a:schemeClr val="tx1">
                  <a:lumMod val="75000"/>
                </a:schemeClr>
              </a:solidFill>
              <a:latin typeface="Helvetica Neue" panose="020B060402020202020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llenge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4494"/>
          </a:xfrm>
          <a:prstGeom prst="rect">
            <a:avLst/>
          </a:prstGeom>
        </p:spPr>
      </p:pic>
      <p:sp>
        <p:nvSpPr>
          <p:cNvPr id="17" name="Google Shape;8;p1"/>
          <p:cNvSpPr/>
          <p:nvPr userDrawn="1"/>
        </p:nvSpPr>
        <p:spPr>
          <a:xfrm>
            <a:off x="8773097" y="4840749"/>
            <a:ext cx="209595" cy="202334"/>
          </a:xfrm>
          <a:prstGeom prst="flowChartConnector">
            <a:avLst/>
          </a:prstGeom>
          <a:solidFill>
            <a:srgbClr val="FF7F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18" name="Google Shape;9;p1"/>
          <p:cNvSpPr txBox="1"/>
          <p:nvPr userDrawn="1"/>
        </p:nvSpPr>
        <p:spPr>
          <a:xfrm>
            <a:off x="8716584" y="4795125"/>
            <a:ext cx="322621" cy="285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800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</a:fld>
            <a:endParaRPr sz="800">
              <a:solidFill>
                <a:srgbClr val="FFFFFF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9" name="Google Shape;10;p1"/>
          <p:cNvSpPr txBox="1"/>
          <p:nvPr userDrawn="1"/>
        </p:nvSpPr>
        <p:spPr>
          <a:xfrm flipH="1">
            <a:off x="-3908" y="4776353"/>
            <a:ext cx="1535542" cy="32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434343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© NIIT ⬝ STACKROUTE</a:t>
            </a:r>
            <a:endParaRPr sz="900">
              <a:solidFill>
                <a:srgbClr val="434343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pic>
        <p:nvPicPr>
          <p:cNvPr id="20" name="Picture 19" descr="A picture containing text, tableware, plate, dishware&#10;&#10;Description automatically generated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657991" y="64698"/>
            <a:ext cx="439807" cy="668662"/>
          </a:xfrm>
          <a:prstGeom prst="rect">
            <a:avLst/>
          </a:prstGeom>
        </p:spPr>
      </p:pic>
      <p:sp>
        <p:nvSpPr>
          <p:cNvPr id="21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268237" y="310772"/>
            <a:ext cx="5248752" cy="598520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 sz="1800" b="1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Name of the Challenge</a:t>
            </a:r>
            <a:endParaRPr lang="en-US"/>
          </a:p>
        </p:txBody>
      </p:sp>
      <p:sp>
        <p:nvSpPr>
          <p:cNvPr id="22" name="Text Placeholder 11"/>
          <p:cNvSpPr>
            <a:spLocks noGrp="1"/>
          </p:cNvSpPr>
          <p:nvPr>
            <p:ph type="body" sz="quarter" idx="15" hasCustomPrompt="1"/>
          </p:nvPr>
        </p:nvSpPr>
        <p:spPr>
          <a:xfrm>
            <a:off x="269605" y="978770"/>
            <a:ext cx="5247384" cy="2319166"/>
          </a:xfrm>
          <a:prstGeom prst="rect">
            <a:avLst/>
          </a:prstGeom>
        </p:spPr>
        <p:txBody>
          <a:bodyPr/>
          <a:lstStyle>
            <a:lvl1pPr marL="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defRPr sz="1400" b="0" baseline="0">
                <a:latin typeface="+mn-lt"/>
                <a:cs typeface="Arial" panose="020B0604020202020204" pitchFamily="34" charset="0"/>
              </a:defRPr>
            </a:lvl1pPr>
          </a:lstStyle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defRPr/>
            </a:pPr>
            <a:r>
              <a:rPr lang="en-US"/>
              <a:t>Description</a:t>
            </a:r>
            <a:endParaRPr lang="en-US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defRPr/>
            </a:pPr>
            <a:endParaRPr lang="en-US"/>
          </a:p>
        </p:txBody>
      </p:sp>
      <p:sp>
        <p:nvSpPr>
          <p:cNvPr id="23" name="TextBox 22"/>
          <p:cNvSpPr txBox="1"/>
          <p:nvPr userDrawn="1"/>
        </p:nvSpPr>
        <p:spPr>
          <a:xfrm>
            <a:off x="6" y="3451121"/>
            <a:ext cx="19541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chemeClr val="accent5"/>
                </a:solidFill>
                <a:latin typeface="+mj-lt"/>
                <a:cs typeface="Arial" panose="020B0604020202020204" pitchFamily="34" charset="0"/>
              </a:rPr>
              <a:t>CHALLENGE</a:t>
            </a:r>
            <a:endParaRPr lang="en-US" sz="2000" b="1">
              <a:solidFill>
                <a:schemeClr val="accent5"/>
              </a:solidFill>
              <a:latin typeface="+mj-lt"/>
              <a:cs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_Slid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4494"/>
          </a:xfrm>
          <a:prstGeom prst="rect">
            <a:avLst/>
          </a:prstGeom>
        </p:spPr>
      </p:pic>
      <p:sp>
        <p:nvSpPr>
          <p:cNvPr id="11" name="Google Shape;8;p1"/>
          <p:cNvSpPr/>
          <p:nvPr userDrawn="1"/>
        </p:nvSpPr>
        <p:spPr>
          <a:xfrm>
            <a:off x="8773097" y="4840749"/>
            <a:ext cx="209595" cy="202334"/>
          </a:xfrm>
          <a:prstGeom prst="flowChartConnector">
            <a:avLst/>
          </a:prstGeom>
          <a:solidFill>
            <a:srgbClr val="FF7F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12" name="Google Shape;9;p1"/>
          <p:cNvSpPr txBox="1"/>
          <p:nvPr userDrawn="1"/>
        </p:nvSpPr>
        <p:spPr>
          <a:xfrm>
            <a:off x="8716584" y="4795125"/>
            <a:ext cx="322621" cy="285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800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</a:fld>
            <a:endParaRPr sz="800">
              <a:solidFill>
                <a:srgbClr val="FFFFFF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3" name="Google Shape;10;p1"/>
          <p:cNvSpPr txBox="1"/>
          <p:nvPr userDrawn="1"/>
        </p:nvSpPr>
        <p:spPr>
          <a:xfrm flipH="1">
            <a:off x="-3908" y="4776353"/>
            <a:ext cx="1535542" cy="32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434343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© NIIT ⬝ STACKROUTE</a:t>
            </a:r>
            <a:endParaRPr sz="900">
              <a:solidFill>
                <a:srgbClr val="434343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pic>
        <p:nvPicPr>
          <p:cNvPr id="14" name="Picture 13" descr="A picture containing text, tableware, plate, dishware&#10;&#10;Description automatically generated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657991" y="64698"/>
            <a:ext cx="439807" cy="668662"/>
          </a:xfrm>
          <a:prstGeom prst="rect">
            <a:avLst/>
          </a:prstGeom>
        </p:spPr>
      </p:pic>
      <p:sp>
        <p:nvSpPr>
          <p:cNvPr id="15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473086" y="479821"/>
            <a:ext cx="5315808" cy="598520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 sz="1800" b="1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Name of the Demo</a:t>
            </a:r>
            <a:endParaRPr lang="en-US"/>
          </a:p>
        </p:txBody>
      </p:sp>
      <p:sp>
        <p:nvSpPr>
          <p:cNvPr id="24" name="Text Placeholder 11"/>
          <p:cNvSpPr>
            <a:spLocks noGrp="1"/>
          </p:cNvSpPr>
          <p:nvPr>
            <p:ph type="body" sz="quarter" idx="15" hasCustomPrompt="1"/>
          </p:nvPr>
        </p:nvSpPr>
        <p:spPr>
          <a:xfrm>
            <a:off x="474453" y="1147819"/>
            <a:ext cx="5314423" cy="2332997"/>
          </a:xfrm>
          <a:prstGeom prst="rect">
            <a:avLst/>
          </a:prstGeom>
        </p:spPr>
        <p:txBody>
          <a:bodyPr/>
          <a:lstStyle>
            <a:lvl1pPr marL="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defRPr sz="1400" b="0" baseline="0">
                <a:latin typeface="+mn-lt"/>
                <a:cs typeface="Arial" panose="020B0604020202020204" pitchFamily="34" charset="0"/>
              </a:defRPr>
            </a:lvl1pPr>
          </a:lstStyle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defRPr/>
            </a:pPr>
            <a:r>
              <a:rPr lang="en-US"/>
              <a:t>Description</a:t>
            </a:r>
            <a:endParaRPr lang="en-US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defRPr/>
            </a:pPr>
            <a:endParaRPr lang="en-US"/>
          </a:p>
        </p:txBody>
      </p:sp>
      <p:sp>
        <p:nvSpPr>
          <p:cNvPr id="25" name="TextBox 24"/>
          <p:cNvSpPr txBox="1"/>
          <p:nvPr userDrawn="1"/>
        </p:nvSpPr>
        <p:spPr>
          <a:xfrm>
            <a:off x="216754" y="3620453"/>
            <a:ext cx="19541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rgbClr val="FF4556"/>
                </a:solidFill>
                <a:latin typeface="+mj-lt"/>
                <a:cs typeface="Arial" panose="020B0604020202020204" pitchFamily="34" charset="0"/>
              </a:rPr>
              <a:t>DEMO</a:t>
            </a:r>
            <a:endParaRPr lang="en-US" sz="2000" b="1">
              <a:solidFill>
                <a:srgbClr val="FF4556"/>
              </a:solidFill>
              <a:latin typeface="+mj-lt"/>
              <a:cs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_Slid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4494"/>
          </a:xfrm>
          <a:prstGeom prst="rect">
            <a:avLst/>
          </a:prstGeom>
        </p:spPr>
      </p:pic>
      <p:sp>
        <p:nvSpPr>
          <p:cNvPr id="17" name="Google Shape;8;p1"/>
          <p:cNvSpPr/>
          <p:nvPr userDrawn="1"/>
        </p:nvSpPr>
        <p:spPr>
          <a:xfrm>
            <a:off x="8773097" y="4840749"/>
            <a:ext cx="209595" cy="202334"/>
          </a:xfrm>
          <a:prstGeom prst="flowChartConnector">
            <a:avLst/>
          </a:prstGeom>
          <a:solidFill>
            <a:srgbClr val="FF7F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18" name="Google Shape;9;p1"/>
          <p:cNvSpPr txBox="1"/>
          <p:nvPr userDrawn="1"/>
        </p:nvSpPr>
        <p:spPr>
          <a:xfrm>
            <a:off x="8716584" y="4795125"/>
            <a:ext cx="322621" cy="285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800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</a:fld>
            <a:endParaRPr sz="800">
              <a:solidFill>
                <a:srgbClr val="FFFFFF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9" name="Google Shape;10;p1"/>
          <p:cNvSpPr txBox="1"/>
          <p:nvPr userDrawn="1"/>
        </p:nvSpPr>
        <p:spPr>
          <a:xfrm flipH="1">
            <a:off x="-3908" y="4776353"/>
            <a:ext cx="1535542" cy="32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434343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© NIIT ⬝ STACKROUTE</a:t>
            </a:r>
            <a:endParaRPr sz="900">
              <a:solidFill>
                <a:srgbClr val="434343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pic>
        <p:nvPicPr>
          <p:cNvPr id="20" name="Picture 19" descr="A picture containing text, tableware, plate, dishware&#10;&#10;Description automatically generated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657991" y="64698"/>
            <a:ext cx="439807" cy="668662"/>
          </a:xfrm>
          <a:prstGeom prst="rect">
            <a:avLst/>
          </a:prstGeom>
        </p:spPr>
      </p:pic>
      <p:sp>
        <p:nvSpPr>
          <p:cNvPr id="21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473509" y="394477"/>
            <a:ext cx="7597594" cy="598520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 sz="1800" b="1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Name of the Demo</a:t>
            </a:r>
            <a:endParaRPr lang="en-US"/>
          </a:p>
        </p:txBody>
      </p:sp>
      <p:sp>
        <p:nvSpPr>
          <p:cNvPr id="22" name="Text Placeholder 11"/>
          <p:cNvSpPr>
            <a:spLocks noGrp="1"/>
          </p:cNvSpPr>
          <p:nvPr>
            <p:ph type="body" sz="quarter" idx="15" hasCustomPrompt="1"/>
          </p:nvPr>
        </p:nvSpPr>
        <p:spPr>
          <a:xfrm>
            <a:off x="475488" y="1062475"/>
            <a:ext cx="7595615" cy="3137669"/>
          </a:xfrm>
          <a:prstGeom prst="rect">
            <a:avLst/>
          </a:prstGeom>
        </p:spPr>
        <p:txBody>
          <a:bodyPr/>
          <a:lstStyle>
            <a:lvl1pPr marL="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defRPr sz="1400" b="0" baseline="0">
                <a:latin typeface="+mn-lt"/>
                <a:cs typeface="Arial" panose="020B0604020202020204" pitchFamily="34" charset="0"/>
              </a:defRPr>
            </a:lvl1pPr>
          </a:lstStyle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defRPr/>
            </a:pPr>
            <a:r>
              <a:rPr lang="en-US"/>
              <a:t>Description</a:t>
            </a:r>
            <a:endParaRPr lang="en-US"/>
          </a:p>
        </p:txBody>
      </p:sp>
      <p:sp>
        <p:nvSpPr>
          <p:cNvPr id="23" name="TextBox 22"/>
          <p:cNvSpPr txBox="1"/>
          <p:nvPr userDrawn="1"/>
        </p:nvSpPr>
        <p:spPr>
          <a:xfrm>
            <a:off x="137506" y="4400741"/>
            <a:ext cx="19541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rgbClr val="F9E022"/>
                </a:solidFill>
                <a:latin typeface="+mj-lt"/>
                <a:cs typeface="Arial" panose="020B0604020202020204" pitchFamily="34" charset="0"/>
              </a:rPr>
              <a:t>DEMO</a:t>
            </a:r>
            <a:endParaRPr lang="en-US" sz="2000" b="1">
              <a:solidFill>
                <a:srgbClr val="F9E022"/>
              </a:solidFill>
              <a:latin typeface="+mj-lt"/>
              <a:cs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ssessment_Int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4494"/>
          </a:xfrm>
          <a:prstGeom prst="rect">
            <a:avLst/>
          </a:prstGeom>
        </p:spPr>
      </p:pic>
      <p:sp>
        <p:nvSpPr>
          <p:cNvPr id="11" name="Google Shape;8;p1"/>
          <p:cNvSpPr/>
          <p:nvPr userDrawn="1"/>
        </p:nvSpPr>
        <p:spPr>
          <a:xfrm>
            <a:off x="8773097" y="4840749"/>
            <a:ext cx="209595" cy="202334"/>
          </a:xfrm>
          <a:prstGeom prst="flowChartConnector">
            <a:avLst/>
          </a:prstGeom>
          <a:solidFill>
            <a:srgbClr val="FF7F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12" name="Google Shape;9;p1"/>
          <p:cNvSpPr txBox="1"/>
          <p:nvPr userDrawn="1"/>
        </p:nvSpPr>
        <p:spPr>
          <a:xfrm>
            <a:off x="8716584" y="4795125"/>
            <a:ext cx="322621" cy="285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800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</a:fld>
            <a:endParaRPr sz="800">
              <a:solidFill>
                <a:srgbClr val="FFFFFF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3" name="Google Shape;10;p1"/>
          <p:cNvSpPr txBox="1"/>
          <p:nvPr userDrawn="1"/>
        </p:nvSpPr>
        <p:spPr>
          <a:xfrm flipH="1">
            <a:off x="-3908" y="4776353"/>
            <a:ext cx="1535542" cy="32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434343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© NIIT ⬝ STACKROUTE</a:t>
            </a:r>
            <a:endParaRPr sz="900">
              <a:solidFill>
                <a:srgbClr val="434343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pic>
        <p:nvPicPr>
          <p:cNvPr id="14" name="Picture 13" descr="A picture containing text, tableware, plate, dishware&#10;&#10;Description automatically generated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657991" y="64698"/>
            <a:ext cx="439807" cy="66866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eck_Your_Understa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8;p1"/>
          <p:cNvSpPr/>
          <p:nvPr userDrawn="1"/>
        </p:nvSpPr>
        <p:spPr>
          <a:xfrm>
            <a:off x="8773097" y="4840749"/>
            <a:ext cx="209595" cy="202334"/>
          </a:xfrm>
          <a:prstGeom prst="flowChartConnector">
            <a:avLst/>
          </a:prstGeom>
          <a:solidFill>
            <a:srgbClr val="FF7F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4" name="Google Shape;9;p1"/>
          <p:cNvSpPr txBox="1"/>
          <p:nvPr userDrawn="1"/>
        </p:nvSpPr>
        <p:spPr>
          <a:xfrm>
            <a:off x="8716584" y="4795125"/>
            <a:ext cx="322621" cy="285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800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</a:fld>
            <a:endParaRPr sz="800">
              <a:solidFill>
                <a:srgbClr val="FFFFFF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5" name="Google Shape;10;p1"/>
          <p:cNvSpPr txBox="1"/>
          <p:nvPr userDrawn="1"/>
        </p:nvSpPr>
        <p:spPr>
          <a:xfrm flipH="1">
            <a:off x="-3908" y="4776353"/>
            <a:ext cx="1535542" cy="32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434343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© NIIT ⬝ STACKROUTE</a:t>
            </a:r>
            <a:endParaRPr sz="900">
              <a:solidFill>
                <a:srgbClr val="434343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pic>
        <p:nvPicPr>
          <p:cNvPr id="6" name="Picture 5" descr="A picture containing text, tableware, plate, dishware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657991" y="64698"/>
            <a:ext cx="439807" cy="66866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8614" y="2661424"/>
            <a:ext cx="2104347" cy="2136004"/>
          </a:xfrm>
          <a:prstGeom prst="rect">
            <a:avLst/>
          </a:prstGeom>
        </p:spPr>
      </p:pic>
      <p:sp>
        <p:nvSpPr>
          <p:cNvPr id="8" name="Title 6"/>
          <p:cNvSpPr>
            <a:spLocks noGrp="1"/>
          </p:cNvSpPr>
          <p:nvPr>
            <p:ph type="title" hasCustomPrompt="1"/>
          </p:nvPr>
        </p:nvSpPr>
        <p:spPr>
          <a:xfrm>
            <a:off x="310302" y="168891"/>
            <a:ext cx="7886700" cy="533400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Check Your Understanding</a:t>
            </a:r>
            <a:endParaRPr lang="en-US"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lf_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8" name="Google Shape;8;p1"/>
          <p:cNvSpPr/>
          <p:nvPr userDrawn="1"/>
        </p:nvSpPr>
        <p:spPr>
          <a:xfrm>
            <a:off x="8773097" y="4840749"/>
            <a:ext cx="209595" cy="202334"/>
          </a:xfrm>
          <a:prstGeom prst="flowChartConnector">
            <a:avLst/>
          </a:prstGeom>
          <a:solidFill>
            <a:srgbClr val="FF7F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9" name="Google Shape;9;p1"/>
          <p:cNvSpPr txBox="1"/>
          <p:nvPr userDrawn="1"/>
        </p:nvSpPr>
        <p:spPr>
          <a:xfrm>
            <a:off x="8716584" y="4795125"/>
            <a:ext cx="322621" cy="285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800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</a:fld>
            <a:endParaRPr sz="800">
              <a:solidFill>
                <a:srgbClr val="FFFFFF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5" name="Google Shape;10;p1"/>
          <p:cNvSpPr txBox="1"/>
          <p:nvPr userDrawn="1"/>
        </p:nvSpPr>
        <p:spPr>
          <a:xfrm flipH="1">
            <a:off x="-3908" y="4776353"/>
            <a:ext cx="1535542" cy="32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434343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© NIIT ⬝ STACKROUTE</a:t>
            </a:r>
            <a:endParaRPr sz="900">
              <a:solidFill>
                <a:srgbClr val="434343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pic>
        <p:nvPicPr>
          <p:cNvPr id="16" name="Picture 15" descr="A picture containing text, tableware, plate, dishware&#10;&#10;Description automatically generated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657991" y="64698"/>
            <a:ext cx="439807" cy="668662"/>
          </a:xfrm>
          <a:prstGeom prst="rect">
            <a:avLst/>
          </a:prstGeom>
        </p:spPr>
      </p:pic>
      <p:sp>
        <p:nvSpPr>
          <p:cNvPr id="1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302" y="168891"/>
            <a:ext cx="7886700" cy="533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Self Summary</a:t>
            </a:r>
            <a:endParaRPr lang="en-IN"/>
          </a:p>
        </p:txBody>
      </p:sp>
      <p:sp>
        <p:nvSpPr>
          <p:cNvPr id="20" name="Google Shape;18;p3"/>
          <p:cNvSpPr txBox="1">
            <a:spLocks noGrp="1"/>
          </p:cNvSpPr>
          <p:nvPr>
            <p:ph type="body" idx="1" hasCustomPrompt="1"/>
          </p:nvPr>
        </p:nvSpPr>
        <p:spPr>
          <a:xfrm>
            <a:off x="217000" y="628650"/>
            <a:ext cx="7709700" cy="39757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defTabSz="9144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ct val="120000"/>
              <a:buFont typeface="Helvetica Neue" panose="020B0604020202020204"/>
              <a:buChar char="●"/>
              <a:defRPr lang="en-US" sz="1400" b="0" i="0" u="none" strike="noStrike" cap="none" dirty="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822960" lvl="1" indent="-33020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20000"/>
              <a:buFont typeface="Wingdings" panose="05000000000000000000" pitchFamily="2" charset="2"/>
              <a:buChar char="§"/>
              <a:defRPr sz="1400">
                <a:solidFill>
                  <a:srgbClr val="000000"/>
                </a:solidFill>
                <a:latin typeface="+mn-lt"/>
                <a:ea typeface="Helvetica Neue" panose="020B0604020202020204" charset="0"/>
                <a:cs typeface="Helvetica Neue" panose="020B0604020202020204" charset="0"/>
                <a:sym typeface="Helvetica Neue" panose="020B0604020202020204"/>
              </a:defRPr>
            </a:lvl2pPr>
            <a:lvl3pPr marL="1188720" lvl="2" indent="-33020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20000"/>
              <a:buFont typeface="Wingdings" panose="05000000000000000000" pitchFamily="2" charset="2"/>
              <a:buChar char="§"/>
              <a:defRPr sz="1400">
                <a:solidFill>
                  <a:srgbClr val="000000"/>
                </a:solidFill>
                <a:latin typeface="+mn-lt"/>
                <a:ea typeface="Helvetica Neue" panose="020B0604020202020204" charset="0"/>
                <a:cs typeface="Helvetica Neue" panose="020B0604020202020204" charset="0"/>
                <a:sym typeface="Helvetica Neue" panose="020B0604020202020204"/>
              </a:defRPr>
            </a:lvl3pPr>
            <a:lvl4pPr marL="1554480" lvl="3" indent="-33020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20000"/>
              <a:buFont typeface="Arial" panose="020B0604020202020204" pitchFamily="34" charset="0"/>
              <a:buChar char="•"/>
              <a:defRPr sz="1400">
                <a:solidFill>
                  <a:srgbClr val="000000"/>
                </a:solidFill>
                <a:latin typeface="+mn-lt"/>
                <a:ea typeface="Helvetica Neue" panose="020B0604020202020204" charset="0"/>
                <a:cs typeface="Helvetica Neue" panose="020B0604020202020204" charset="0"/>
                <a:sym typeface="Helvetica Neue" panose="020B0604020202020204"/>
              </a:defRPr>
            </a:lvl4pPr>
            <a:lvl5pPr marL="2286000" lvl="4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 panose="020B0604020202020204"/>
              <a:buChar char="○"/>
              <a:defRPr sz="16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2743200" lvl="5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 panose="020B0604020202020204"/>
              <a:buChar char="■"/>
              <a:defRPr sz="16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3200400" lvl="6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 panose="020B0604020202020204"/>
              <a:buChar char="●"/>
              <a:defRPr sz="16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3657600" lvl="7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 panose="020B0604020202020204"/>
              <a:buChar char="○"/>
              <a:defRPr sz="16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4114800" lvl="8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 panose="020B0604020202020204"/>
              <a:buChar char="■"/>
              <a:defRPr sz="16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r>
              <a:rPr lang="en-US"/>
              <a:t>Bullet 1</a:t>
            </a:r>
            <a:endParaRPr lang="en-US"/>
          </a:p>
          <a:p>
            <a:pPr lvl="1"/>
            <a:r>
              <a:rPr lang="en-US"/>
              <a:t>Bullet 2</a:t>
            </a:r>
            <a:endParaRPr lang="en-US"/>
          </a:p>
          <a:p>
            <a:pPr lvl="2"/>
            <a:r>
              <a:rPr lang="en-US"/>
              <a:t>Bullet 3</a:t>
            </a:r>
            <a:endParaRPr lang="en-US"/>
          </a:p>
          <a:p>
            <a:pPr lvl="3"/>
            <a:r>
              <a:rPr lang="en-US"/>
              <a:t>Bullet 4</a:t>
            </a:r>
            <a:endParaRPr lang="en-US"/>
          </a:p>
          <a:p>
            <a:pPr lvl="0"/>
            <a:r>
              <a:rPr lang="en-US"/>
              <a:t>Bullet 1</a:t>
            </a:r>
            <a:endParaRPr lang="en-US"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brief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1" name="Google Shape;8;p1"/>
          <p:cNvSpPr/>
          <p:nvPr userDrawn="1"/>
        </p:nvSpPr>
        <p:spPr>
          <a:xfrm>
            <a:off x="8773097" y="4840749"/>
            <a:ext cx="209595" cy="202334"/>
          </a:xfrm>
          <a:prstGeom prst="flowChartConnector">
            <a:avLst/>
          </a:prstGeom>
          <a:solidFill>
            <a:srgbClr val="FF7F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12" name="Google Shape;9;p1"/>
          <p:cNvSpPr txBox="1"/>
          <p:nvPr userDrawn="1"/>
        </p:nvSpPr>
        <p:spPr>
          <a:xfrm>
            <a:off x="8716584" y="4795125"/>
            <a:ext cx="322621" cy="285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800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</a:fld>
            <a:endParaRPr sz="800">
              <a:solidFill>
                <a:srgbClr val="FFFFFF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3" name="Google Shape;10;p1"/>
          <p:cNvSpPr txBox="1"/>
          <p:nvPr userDrawn="1"/>
        </p:nvSpPr>
        <p:spPr>
          <a:xfrm flipH="1">
            <a:off x="-3908" y="4776353"/>
            <a:ext cx="1535542" cy="32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434343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© NIIT ⬝ STACKROUTE</a:t>
            </a:r>
            <a:endParaRPr sz="900">
              <a:solidFill>
                <a:srgbClr val="434343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pic>
        <p:nvPicPr>
          <p:cNvPr id="14" name="Picture 13" descr="A picture containing text, tableware, plate, dishware&#10;&#10;Description automatically generated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657991" y="64698"/>
            <a:ext cx="439807" cy="668662"/>
          </a:xfrm>
          <a:prstGeom prst="rect">
            <a:avLst/>
          </a:prstGeom>
        </p:spPr>
      </p:pic>
      <p:sp>
        <p:nvSpPr>
          <p:cNvPr id="1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302" y="168891"/>
            <a:ext cx="7886700" cy="533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Debrief</a:t>
            </a:r>
            <a:endParaRPr lang="en-IN"/>
          </a:p>
        </p:txBody>
      </p:sp>
      <p:sp>
        <p:nvSpPr>
          <p:cNvPr id="22" name="Google Shape;18;p3"/>
          <p:cNvSpPr txBox="1">
            <a:spLocks noGrp="1"/>
          </p:cNvSpPr>
          <p:nvPr>
            <p:ph type="body" idx="1" hasCustomPrompt="1"/>
          </p:nvPr>
        </p:nvSpPr>
        <p:spPr>
          <a:xfrm>
            <a:off x="217000" y="552450"/>
            <a:ext cx="7709700" cy="40519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defTabSz="9144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ct val="120000"/>
              <a:buFont typeface="Helvetica Neue" panose="020B0604020202020204"/>
              <a:buChar char="●"/>
              <a:defRPr lang="en-US" sz="1400" b="0" i="0" u="none" strike="noStrike" cap="none" dirty="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822960" lvl="1" indent="-33020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20000"/>
              <a:buFont typeface="Wingdings" panose="05000000000000000000" pitchFamily="2" charset="2"/>
              <a:buChar char="§"/>
              <a:defRPr sz="1400">
                <a:solidFill>
                  <a:srgbClr val="000000"/>
                </a:solidFill>
                <a:latin typeface="+mn-lt"/>
                <a:ea typeface="Helvetica Neue" panose="020B0604020202020204" charset="0"/>
                <a:cs typeface="Helvetica Neue" panose="020B0604020202020204" charset="0"/>
                <a:sym typeface="Helvetica Neue" panose="020B0604020202020204"/>
              </a:defRPr>
            </a:lvl2pPr>
            <a:lvl3pPr marL="1188720" lvl="2" indent="-33020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20000"/>
              <a:buFont typeface="Wingdings" panose="05000000000000000000" pitchFamily="2" charset="2"/>
              <a:buChar char="§"/>
              <a:defRPr sz="1400">
                <a:solidFill>
                  <a:srgbClr val="000000"/>
                </a:solidFill>
                <a:latin typeface="+mn-lt"/>
                <a:ea typeface="Helvetica Neue" panose="020B0604020202020204" charset="0"/>
                <a:cs typeface="Helvetica Neue" panose="020B0604020202020204" charset="0"/>
                <a:sym typeface="Helvetica Neue" panose="020B0604020202020204"/>
              </a:defRPr>
            </a:lvl3pPr>
            <a:lvl4pPr marL="1554480" lvl="3" indent="-33020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20000"/>
              <a:buFont typeface="Arial" panose="020B0604020202020204" pitchFamily="34" charset="0"/>
              <a:buChar char="•"/>
              <a:defRPr sz="1400">
                <a:solidFill>
                  <a:srgbClr val="000000"/>
                </a:solidFill>
                <a:latin typeface="+mn-lt"/>
                <a:ea typeface="Helvetica Neue" panose="020B0604020202020204" charset="0"/>
                <a:cs typeface="Helvetica Neue" panose="020B0604020202020204" charset="0"/>
                <a:sym typeface="Helvetica Neue" panose="020B0604020202020204"/>
              </a:defRPr>
            </a:lvl4pPr>
            <a:lvl5pPr marL="2286000" lvl="4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 panose="020B0604020202020204"/>
              <a:buChar char="○"/>
              <a:defRPr sz="16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2743200" lvl="5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 panose="020B0604020202020204"/>
              <a:buChar char="■"/>
              <a:defRPr sz="16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3200400" lvl="6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 panose="020B0604020202020204"/>
              <a:buChar char="●"/>
              <a:defRPr sz="16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3657600" lvl="7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 panose="020B0604020202020204"/>
              <a:buChar char="○"/>
              <a:defRPr sz="16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4114800" lvl="8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 panose="020B0604020202020204"/>
              <a:buChar char="■"/>
              <a:defRPr sz="16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r>
              <a:rPr lang="en-US"/>
              <a:t>Bullet 1</a:t>
            </a:r>
            <a:endParaRPr lang="en-US"/>
          </a:p>
          <a:p>
            <a:pPr lvl="1"/>
            <a:r>
              <a:rPr lang="en-US"/>
              <a:t>Bullet 2</a:t>
            </a:r>
            <a:endParaRPr lang="en-US"/>
          </a:p>
          <a:p>
            <a:pPr lvl="2"/>
            <a:r>
              <a:rPr lang="en-US"/>
              <a:t>Bullet 3</a:t>
            </a:r>
            <a:endParaRPr lang="en-US"/>
          </a:p>
          <a:p>
            <a:pPr lvl="3"/>
            <a:r>
              <a:rPr lang="en-US"/>
              <a:t>Bullet 4</a:t>
            </a:r>
            <a:endParaRPr lang="en-US"/>
          </a:p>
          <a:p>
            <a:pPr lvl="0"/>
            <a:r>
              <a:rPr lang="en-US"/>
              <a:t>Bullet 1</a:t>
            </a: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47;p9"/>
          <p:cNvSpPr txBox="1">
            <a:spLocks noGrp="1"/>
          </p:cNvSpPr>
          <p:nvPr>
            <p:ph type="title"/>
          </p:nvPr>
        </p:nvSpPr>
        <p:spPr>
          <a:xfrm>
            <a:off x="1818600" y="1079250"/>
            <a:ext cx="5506800" cy="2985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 panose="020B0604020202020204"/>
              <a:buNone/>
              <a:defRPr sz="3600">
                <a:solidFill>
                  <a:srgbClr val="000000"/>
                </a:solidFill>
                <a:latin typeface="+mj-lt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 panose="020B0604020202020204"/>
              <a:buNone/>
              <a:defRPr sz="36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 panose="020B0604020202020204"/>
              <a:buNone/>
              <a:defRPr sz="36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 panose="020B0604020202020204"/>
              <a:buNone/>
              <a:defRPr sz="36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 panose="020B0604020202020204"/>
              <a:buNone/>
              <a:defRPr sz="36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 panose="020B0604020202020204"/>
              <a:buNone/>
              <a:defRPr sz="36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 panose="020B0604020202020204"/>
              <a:buNone/>
              <a:defRPr sz="36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 panose="020B0604020202020204"/>
              <a:buNone/>
              <a:defRPr sz="36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 panose="020B0604020202020204"/>
              <a:buNone/>
              <a:defRPr sz="36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/>
        </p:txBody>
      </p:sp>
      <p:pic>
        <p:nvPicPr>
          <p:cNvPr id="4" name="Google Shape;48;p9"/>
          <p:cNvPicPr preferRelativeResize="0"/>
          <p:nvPr userDrawn="1"/>
        </p:nvPicPr>
        <p:blipFill rotWithShape="1">
          <a:blip r:embed="rId2">
            <a:alphaModFix amt="4000"/>
          </a:blip>
          <a:srcRect l="46001" b="45825"/>
          <a:stretch>
            <a:fillRect/>
          </a:stretch>
        </p:blipFill>
        <p:spPr>
          <a:xfrm>
            <a:off x="0" y="2501499"/>
            <a:ext cx="2633375" cy="2642001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50;p9"/>
          <p:cNvSpPr/>
          <p:nvPr userDrawn="1"/>
        </p:nvSpPr>
        <p:spPr>
          <a:xfrm rot="10937477">
            <a:off x="-952600" y="-807998"/>
            <a:ext cx="2190616" cy="1699049"/>
          </a:xfrm>
          <a:custGeom>
            <a:avLst/>
            <a:gdLst/>
            <a:ahLst/>
            <a:cxnLst/>
            <a:rect l="l" t="t" r="r" b="b"/>
            <a:pathLst>
              <a:path w="129270" h="575980" extrusionOk="0">
                <a:moveTo>
                  <a:pt x="69347" y="1"/>
                </a:moveTo>
                <a:lnTo>
                  <a:pt x="68704" y="39"/>
                </a:lnTo>
                <a:lnTo>
                  <a:pt x="68068" y="115"/>
                </a:lnTo>
                <a:lnTo>
                  <a:pt x="67438" y="266"/>
                </a:lnTo>
                <a:lnTo>
                  <a:pt x="66829" y="456"/>
                </a:lnTo>
                <a:lnTo>
                  <a:pt x="66226" y="684"/>
                </a:lnTo>
                <a:lnTo>
                  <a:pt x="65630" y="950"/>
                </a:lnTo>
                <a:lnTo>
                  <a:pt x="65047" y="1291"/>
                </a:lnTo>
                <a:lnTo>
                  <a:pt x="64478" y="1633"/>
                </a:lnTo>
                <a:lnTo>
                  <a:pt x="63915" y="2050"/>
                </a:lnTo>
                <a:lnTo>
                  <a:pt x="63359" y="2506"/>
                </a:lnTo>
                <a:lnTo>
                  <a:pt x="62816" y="2999"/>
                </a:lnTo>
                <a:lnTo>
                  <a:pt x="62281" y="3530"/>
                </a:lnTo>
                <a:lnTo>
                  <a:pt x="61758" y="4138"/>
                </a:lnTo>
                <a:lnTo>
                  <a:pt x="61242" y="4745"/>
                </a:lnTo>
                <a:lnTo>
                  <a:pt x="60733" y="5390"/>
                </a:lnTo>
                <a:lnTo>
                  <a:pt x="60238" y="6111"/>
                </a:lnTo>
                <a:lnTo>
                  <a:pt x="59749" y="6832"/>
                </a:lnTo>
                <a:lnTo>
                  <a:pt x="59273" y="7591"/>
                </a:lnTo>
                <a:lnTo>
                  <a:pt x="58798" y="8426"/>
                </a:lnTo>
                <a:lnTo>
                  <a:pt x="58335" y="9261"/>
                </a:lnTo>
                <a:lnTo>
                  <a:pt x="57880" y="10134"/>
                </a:lnTo>
                <a:lnTo>
                  <a:pt x="57438" y="11045"/>
                </a:lnTo>
                <a:lnTo>
                  <a:pt x="56996" y="11994"/>
                </a:lnTo>
                <a:lnTo>
                  <a:pt x="56567" y="12981"/>
                </a:lnTo>
                <a:lnTo>
                  <a:pt x="56138" y="14005"/>
                </a:lnTo>
                <a:lnTo>
                  <a:pt x="55723" y="15030"/>
                </a:lnTo>
                <a:lnTo>
                  <a:pt x="55314" y="16131"/>
                </a:lnTo>
                <a:lnTo>
                  <a:pt x="54913" y="17231"/>
                </a:lnTo>
                <a:lnTo>
                  <a:pt x="54517" y="18370"/>
                </a:lnTo>
                <a:lnTo>
                  <a:pt x="54129" y="19547"/>
                </a:lnTo>
                <a:lnTo>
                  <a:pt x="53747" y="20723"/>
                </a:lnTo>
                <a:lnTo>
                  <a:pt x="53372" y="21938"/>
                </a:lnTo>
                <a:lnTo>
                  <a:pt x="53004" y="23190"/>
                </a:lnTo>
                <a:lnTo>
                  <a:pt x="52642" y="24481"/>
                </a:lnTo>
                <a:lnTo>
                  <a:pt x="52287" y="25771"/>
                </a:lnTo>
                <a:lnTo>
                  <a:pt x="51939" y="27099"/>
                </a:lnTo>
                <a:lnTo>
                  <a:pt x="51590" y="28428"/>
                </a:lnTo>
                <a:lnTo>
                  <a:pt x="51249" y="29794"/>
                </a:lnTo>
                <a:lnTo>
                  <a:pt x="50920" y="31198"/>
                </a:lnTo>
                <a:lnTo>
                  <a:pt x="50592" y="32603"/>
                </a:lnTo>
                <a:lnTo>
                  <a:pt x="50264" y="34045"/>
                </a:lnTo>
                <a:lnTo>
                  <a:pt x="49949" y="35525"/>
                </a:lnTo>
                <a:lnTo>
                  <a:pt x="49634" y="37005"/>
                </a:lnTo>
                <a:lnTo>
                  <a:pt x="49326" y="38485"/>
                </a:lnTo>
                <a:lnTo>
                  <a:pt x="49018" y="40003"/>
                </a:lnTo>
                <a:lnTo>
                  <a:pt x="48723" y="41560"/>
                </a:lnTo>
                <a:lnTo>
                  <a:pt x="48429" y="43078"/>
                </a:lnTo>
                <a:lnTo>
                  <a:pt x="48134" y="44672"/>
                </a:lnTo>
                <a:lnTo>
                  <a:pt x="47846" y="46228"/>
                </a:lnTo>
                <a:lnTo>
                  <a:pt x="47565" y="47822"/>
                </a:lnTo>
                <a:lnTo>
                  <a:pt x="47283" y="49454"/>
                </a:lnTo>
                <a:lnTo>
                  <a:pt x="47009" y="51086"/>
                </a:lnTo>
                <a:lnTo>
                  <a:pt x="46734" y="52718"/>
                </a:lnTo>
                <a:lnTo>
                  <a:pt x="46198" y="56020"/>
                </a:lnTo>
                <a:lnTo>
                  <a:pt x="45669" y="59360"/>
                </a:lnTo>
                <a:lnTo>
                  <a:pt x="45153" y="62775"/>
                </a:lnTo>
                <a:lnTo>
                  <a:pt x="44651" y="66191"/>
                </a:lnTo>
                <a:lnTo>
                  <a:pt x="44149" y="69645"/>
                </a:lnTo>
                <a:lnTo>
                  <a:pt x="43660" y="73099"/>
                </a:lnTo>
                <a:lnTo>
                  <a:pt x="43171" y="76590"/>
                </a:lnTo>
                <a:lnTo>
                  <a:pt x="42688" y="80082"/>
                </a:lnTo>
                <a:lnTo>
                  <a:pt x="41737" y="87103"/>
                </a:lnTo>
                <a:lnTo>
                  <a:pt x="40779" y="94049"/>
                </a:lnTo>
                <a:lnTo>
                  <a:pt x="40304" y="97503"/>
                </a:lnTo>
                <a:lnTo>
                  <a:pt x="39821" y="100956"/>
                </a:lnTo>
                <a:lnTo>
                  <a:pt x="39339" y="104334"/>
                </a:lnTo>
                <a:lnTo>
                  <a:pt x="38844" y="107712"/>
                </a:lnTo>
                <a:lnTo>
                  <a:pt x="38348" y="111052"/>
                </a:lnTo>
                <a:lnTo>
                  <a:pt x="37845" y="114316"/>
                </a:lnTo>
                <a:lnTo>
                  <a:pt x="37330" y="117542"/>
                </a:lnTo>
                <a:lnTo>
                  <a:pt x="36807" y="120730"/>
                </a:lnTo>
                <a:lnTo>
                  <a:pt x="36539" y="122286"/>
                </a:lnTo>
                <a:lnTo>
                  <a:pt x="36271" y="123842"/>
                </a:lnTo>
                <a:lnTo>
                  <a:pt x="35997" y="125360"/>
                </a:lnTo>
                <a:lnTo>
                  <a:pt x="35722" y="126878"/>
                </a:lnTo>
                <a:lnTo>
                  <a:pt x="35441" y="128359"/>
                </a:lnTo>
                <a:lnTo>
                  <a:pt x="35159" y="129839"/>
                </a:lnTo>
                <a:lnTo>
                  <a:pt x="34871" y="131281"/>
                </a:lnTo>
                <a:lnTo>
                  <a:pt x="34583" y="132723"/>
                </a:lnTo>
                <a:lnTo>
                  <a:pt x="34289" y="134127"/>
                </a:lnTo>
                <a:lnTo>
                  <a:pt x="33994" y="135532"/>
                </a:lnTo>
                <a:lnTo>
                  <a:pt x="33686" y="136898"/>
                </a:lnTo>
                <a:lnTo>
                  <a:pt x="33378" y="138226"/>
                </a:lnTo>
                <a:lnTo>
                  <a:pt x="33070" y="139555"/>
                </a:lnTo>
                <a:lnTo>
                  <a:pt x="32755" y="140845"/>
                </a:lnTo>
                <a:lnTo>
                  <a:pt x="32427" y="142098"/>
                </a:lnTo>
                <a:lnTo>
                  <a:pt x="32105" y="143350"/>
                </a:lnTo>
                <a:lnTo>
                  <a:pt x="31770" y="144565"/>
                </a:lnTo>
                <a:lnTo>
                  <a:pt x="31435" y="145741"/>
                </a:lnTo>
                <a:lnTo>
                  <a:pt x="31087" y="146880"/>
                </a:lnTo>
                <a:lnTo>
                  <a:pt x="30739" y="148018"/>
                </a:lnTo>
                <a:lnTo>
                  <a:pt x="30384" y="149119"/>
                </a:lnTo>
                <a:lnTo>
                  <a:pt x="30029" y="150182"/>
                </a:lnTo>
                <a:lnTo>
                  <a:pt x="29660" y="151244"/>
                </a:lnTo>
                <a:lnTo>
                  <a:pt x="29285" y="152231"/>
                </a:lnTo>
                <a:lnTo>
                  <a:pt x="28535" y="154243"/>
                </a:lnTo>
                <a:lnTo>
                  <a:pt x="27778" y="156292"/>
                </a:lnTo>
                <a:lnTo>
                  <a:pt x="27028" y="158380"/>
                </a:lnTo>
                <a:lnTo>
                  <a:pt x="26278" y="160505"/>
                </a:lnTo>
                <a:lnTo>
                  <a:pt x="25527" y="162668"/>
                </a:lnTo>
                <a:lnTo>
                  <a:pt x="24784" y="164908"/>
                </a:lnTo>
                <a:lnTo>
                  <a:pt x="24040" y="167185"/>
                </a:lnTo>
                <a:lnTo>
                  <a:pt x="23297" y="169500"/>
                </a:lnTo>
                <a:lnTo>
                  <a:pt x="22560" y="171853"/>
                </a:lnTo>
                <a:lnTo>
                  <a:pt x="21823" y="174244"/>
                </a:lnTo>
                <a:lnTo>
                  <a:pt x="21093" y="176711"/>
                </a:lnTo>
                <a:lnTo>
                  <a:pt x="20370" y="179216"/>
                </a:lnTo>
                <a:lnTo>
                  <a:pt x="19646" y="181759"/>
                </a:lnTo>
                <a:lnTo>
                  <a:pt x="18936" y="184378"/>
                </a:lnTo>
                <a:lnTo>
                  <a:pt x="18226" y="186996"/>
                </a:lnTo>
                <a:lnTo>
                  <a:pt x="17523" y="189691"/>
                </a:lnTo>
                <a:lnTo>
                  <a:pt x="16833" y="192462"/>
                </a:lnTo>
                <a:lnTo>
                  <a:pt x="16143" y="195232"/>
                </a:lnTo>
                <a:lnTo>
                  <a:pt x="15467" y="198079"/>
                </a:lnTo>
                <a:lnTo>
                  <a:pt x="14797" y="200963"/>
                </a:lnTo>
                <a:lnTo>
                  <a:pt x="14134" y="203923"/>
                </a:lnTo>
                <a:lnTo>
                  <a:pt x="13477" y="206922"/>
                </a:lnTo>
                <a:lnTo>
                  <a:pt x="12834" y="209958"/>
                </a:lnTo>
                <a:lnTo>
                  <a:pt x="12205" y="213032"/>
                </a:lnTo>
                <a:lnTo>
                  <a:pt x="11582" y="216182"/>
                </a:lnTo>
                <a:lnTo>
                  <a:pt x="10972" y="219370"/>
                </a:lnTo>
                <a:lnTo>
                  <a:pt x="10369" y="222634"/>
                </a:lnTo>
                <a:lnTo>
                  <a:pt x="9787" y="225936"/>
                </a:lnTo>
                <a:lnTo>
                  <a:pt x="9211" y="229276"/>
                </a:lnTo>
                <a:lnTo>
                  <a:pt x="8648" y="232654"/>
                </a:lnTo>
                <a:lnTo>
                  <a:pt x="8373" y="234400"/>
                </a:lnTo>
                <a:lnTo>
                  <a:pt x="8099" y="236108"/>
                </a:lnTo>
                <a:lnTo>
                  <a:pt x="7831" y="237854"/>
                </a:lnTo>
                <a:lnTo>
                  <a:pt x="7563" y="239637"/>
                </a:lnTo>
                <a:lnTo>
                  <a:pt x="7302" y="241421"/>
                </a:lnTo>
                <a:lnTo>
                  <a:pt x="7047" y="243205"/>
                </a:lnTo>
                <a:lnTo>
                  <a:pt x="6792" y="244989"/>
                </a:lnTo>
                <a:lnTo>
                  <a:pt x="6538" y="246811"/>
                </a:lnTo>
                <a:lnTo>
                  <a:pt x="6290" y="248632"/>
                </a:lnTo>
                <a:lnTo>
                  <a:pt x="6049" y="250454"/>
                </a:lnTo>
                <a:lnTo>
                  <a:pt x="5808" y="252314"/>
                </a:lnTo>
                <a:lnTo>
                  <a:pt x="5573" y="254211"/>
                </a:lnTo>
                <a:lnTo>
                  <a:pt x="5346" y="256071"/>
                </a:lnTo>
                <a:lnTo>
                  <a:pt x="5118" y="257969"/>
                </a:lnTo>
                <a:lnTo>
                  <a:pt x="4890" y="259867"/>
                </a:lnTo>
                <a:lnTo>
                  <a:pt x="4676" y="261802"/>
                </a:lnTo>
                <a:lnTo>
                  <a:pt x="4455" y="263738"/>
                </a:lnTo>
                <a:lnTo>
                  <a:pt x="4247" y="265673"/>
                </a:lnTo>
                <a:lnTo>
                  <a:pt x="4039" y="267647"/>
                </a:lnTo>
                <a:lnTo>
                  <a:pt x="3839" y="269621"/>
                </a:lnTo>
                <a:lnTo>
                  <a:pt x="3644" y="271632"/>
                </a:lnTo>
                <a:lnTo>
                  <a:pt x="3450" y="273606"/>
                </a:lnTo>
                <a:lnTo>
                  <a:pt x="3262" y="275655"/>
                </a:lnTo>
                <a:lnTo>
                  <a:pt x="3075" y="277667"/>
                </a:lnTo>
                <a:lnTo>
                  <a:pt x="2901" y="279716"/>
                </a:lnTo>
                <a:lnTo>
                  <a:pt x="2727" y="281766"/>
                </a:lnTo>
                <a:lnTo>
                  <a:pt x="2559" y="283853"/>
                </a:lnTo>
                <a:lnTo>
                  <a:pt x="2392" y="285940"/>
                </a:lnTo>
                <a:lnTo>
                  <a:pt x="2231" y="288028"/>
                </a:lnTo>
                <a:lnTo>
                  <a:pt x="2077" y="290153"/>
                </a:lnTo>
                <a:lnTo>
                  <a:pt x="1930" y="292279"/>
                </a:lnTo>
                <a:lnTo>
                  <a:pt x="1782" y="294442"/>
                </a:lnTo>
                <a:lnTo>
                  <a:pt x="1648" y="296605"/>
                </a:lnTo>
                <a:lnTo>
                  <a:pt x="1514" y="298769"/>
                </a:lnTo>
                <a:lnTo>
                  <a:pt x="1380" y="300970"/>
                </a:lnTo>
                <a:lnTo>
                  <a:pt x="1260" y="303171"/>
                </a:lnTo>
                <a:lnTo>
                  <a:pt x="1139" y="305372"/>
                </a:lnTo>
                <a:lnTo>
                  <a:pt x="1032" y="307612"/>
                </a:lnTo>
                <a:lnTo>
                  <a:pt x="925" y="309851"/>
                </a:lnTo>
                <a:lnTo>
                  <a:pt x="818" y="312128"/>
                </a:lnTo>
                <a:lnTo>
                  <a:pt x="724" y="314405"/>
                </a:lnTo>
                <a:lnTo>
                  <a:pt x="637" y="316683"/>
                </a:lnTo>
                <a:lnTo>
                  <a:pt x="550" y="318998"/>
                </a:lnTo>
                <a:lnTo>
                  <a:pt x="469" y="321313"/>
                </a:lnTo>
                <a:lnTo>
                  <a:pt x="396" y="323628"/>
                </a:lnTo>
                <a:lnTo>
                  <a:pt x="329" y="325981"/>
                </a:lnTo>
                <a:lnTo>
                  <a:pt x="268" y="328334"/>
                </a:lnTo>
                <a:lnTo>
                  <a:pt x="215" y="330725"/>
                </a:lnTo>
                <a:lnTo>
                  <a:pt x="168" y="333116"/>
                </a:lnTo>
                <a:lnTo>
                  <a:pt x="121" y="335545"/>
                </a:lnTo>
                <a:lnTo>
                  <a:pt x="88" y="337936"/>
                </a:lnTo>
                <a:lnTo>
                  <a:pt x="54" y="340403"/>
                </a:lnTo>
                <a:lnTo>
                  <a:pt x="34" y="342832"/>
                </a:lnTo>
                <a:lnTo>
                  <a:pt x="14" y="345299"/>
                </a:lnTo>
                <a:lnTo>
                  <a:pt x="0" y="347804"/>
                </a:lnTo>
                <a:lnTo>
                  <a:pt x="0" y="350271"/>
                </a:lnTo>
                <a:lnTo>
                  <a:pt x="0" y="352814"/>
                </a:lnTo>
                <a:lnTo>
                  <a:pt x="7" y="355319"/>
                </a:lnTo>
                <a:lnTo>
                  <a:pt x="21" y="357862"/>
                </a:lnTo>
                <a:lnTo>
                  <a:pt x="41" y="360443"/>
                </a:lnTo>
                <a:lnTo>
                  <a:pt x="74" y="363023"/>
                </a:lnTo>
                <a:lnTo>
                  <a:pt x="108" y="365604"/>
                </a:lnTo>
                <a:lnTo>
                  <a:pt x="148" y="368185"/>
                </a:lnTo>
                <a:lnTo>
                  <a:pt x="195" y="370804"/>
                </a:lnTo>
                <a:lnTo>
                  <a:pt x="255" y="373461"/>
                </a:lnTo>
                <a:lnTo>
                  <a:pt x="315" y="376117"/>
                </a:lnTo>
                <a:lnTo>
                  <a:pt x="382" y="378774"/>
                </a:lnTo>
                <a:lnTo>
                  <a:pt x="463" y="381469"/>
                </a:lnTo>
                <a:lnTo>
                  <a:pt x="543" y="384125"/>
                </a:lnTo>
                <a:lnTo>
                  <a:pt x="637" y="386820"/>
                </a:lnTo>
                <a:lnTo>
                  <a:pt x="731" y="389477"/>
                </a:lnTo>
                <a:lnTo>
                  <a:pt x="831" y="392096"/>
                </a:lnTo>
                <a:lnTo>
                  <a:pt x="945" y="394752"/>
                </a:lnTo>
                <a:lnTo>
                  <a:pt x="1059" y="397333"/>
                </a:lnTo>
                <a:lnTo>
                  <a:pt x="1179" y="399952"/>
                </a:lnTo>
                <a:lnTo>
                  <a:pt x="1307" y="402533"/>
                </a:lnTo>
                <a:lnTo>
                  <a:pt x="1447" y="405114"/>
                </a:lnTo>
                <a:lnTo>
                  <a:pt x="1588" y="407694"/>
                </a:lnTo>
                <a:lnTo>
                  <a:pt x="1735" y="410237"/>
                </a:lnTo>
                <a:lnTo>
                  <a:pt x="1889" y="412780"/>
                </a:lnTo>
                <a:lnTo>
                  <a:pt x="2050" y="415285"/>
                </a:lnTo>
                <a:lnTo>
                  <a:pt x="2218" y="417790"/>
                </a:lnTo>
                <a:lnTo>
                  <a:pt x="2392" y="420295"/>
                </a:lnTo>
                <a:lnTo>
                  <a:pt x="2573" y="422762"/>
                </a:lnTo>
                <a:lnTo>
                  <a:pt x="2760" y="425229"/>
                </a:lnTo>
                <a:lnTo>
                  <a:pt x="2954" y="427658"/>
                </a:lnTo>
                <a:lnTo>
                  <a:pt x="3155" y="430087"/>
                </a:lnTo>
                <a:lnTo>
                  <a:pt x="3363" y="432516"/>
                </a:lnTo>
                <a:lnTo>
                  <a:pt x="3577" y="434907"/>
                </a:lnTo>
                <a:lnTo>
                  <a:pt x="3798" y="437298"/>
                </a:lnTo>
                <a:lnTo>
                  <a:pt x="4026" y="439651"/>
                </a:lnTo>
                <a:lnTo>
                  <a:pt x="4261" y="442004"/>
                </a:lnTo>
                <a:lnTo>
                  <a:pt x="4495" y="444357"/>
                </a:lnTo>
                <a:lnTo>
                  <a:pt x="4743" y="446672"/>
                </a:lnTo>
                <a:lnTo>
                  <a:pt x="4997" y="448988"/>
                </a:lnTo>
                <a:lnTo>
                  <a:pt x="5259" y="451265"/>
                </a:lnTo>
                <a:lnTo>
                  <a:pt x="5526" y="453542"/>
                </a:lnTo>
                <a:lnTo>
                  <a:pt x="5801" y="455781"/>
                </a:lnTo>
                <a:lnTo>
                  <a:pt x="6082" y="458020"/>
                </a:lnTo>
                <a:lnTo>
                  <a:pt x="6370" y="460260"/>
                </a:lnTo>
                <a:lnTo>
                  <a:pt x="6672" y="462461"/>
                </a:lnTo>
                <a:lnTo>
                  <a:pt x="6973" y="464662"/>
                </a:lnTo>
                <a:lnTo>
                  <a:pt x="7281" y="466826"/>
                </a:lnTo>
                <a:lnTo>
                  <a:pt x="7596" y="468989"/>
                </a:lnTo>
                <a:lnTo>
                  <a:pt x="7918" y="471114"/>
                </a:lnTo>
                <a:lnTo>
                  <a:pt x="8246" y="473240"/>
                </a:lnTo>
                <a:lnTo>
                  <a:pt x="8588" y="475327"/>
                </a:lnTo>
                <a:lnTo>
                  <a:pt x="8929" y="477414"/>
                </a:lnTo>
                <a:lnTo>
                  <a:pt x="9278" y="479464"/>
                </a:lnTo>
                <a:lnTo>
                  <a:pt x="9639" y="481513"/>
                </a:lnTo>
                <a:lnTo>
                  <a:pt x="10001" y="483563"/>
                </a:lnTo>
                <a:lnTo>
                  <a:pt x="10376" y="485574"/>
                </a:lnTo>
                <a:lnTo>
                  <a:pt x="10751" y="487548"/>
                </a:lnTo>
                <a:lnTo>
                  <a:pt x="11140" y="489522"/>
                </a:lnTo>
                <a:lnTo>
                  <a:pt x="11535" y="491495"/>
                </a:lnTo>
                <a:lnTo>
                  <a:pt x="11930" y="493431"/>
                </a:lnTo>
                <a:lnTo>
                  <a:pt x="12339" y="495366"/>
                </a:lnTo>
                <a:lnTo>
                  <a:pt x="12754" y="497264"/>
                </a:lnTo>
                <a:lnTo>
                  <a:pt x="13176" y="499124"/>
                </a:lnTo>
                <a:lnTo>
                  <a:pt x="13605" y="500983"/>
                </a:lnTo>
                <a:lnTo>
                  <a:pt x="14040" y="502843"/>
                </a:lnTo>
                <a:lnTo>
                  <a:pt x="14482" y="504665"/>
                </a:lnTo>
                <a:lnTo>
                  <a:pt x="14931" y="506449"/>
                </a:lnTo>
                <a:lnTo>
                  <a:pt x="15393" y="508233"/>
                </a:lnTo>
                <a:lnTo>
                  <a:pt x="15855" y="509978"/>
                </a:lnTo>
                <a:lnTo>
                  <a:pt x="16324" y="511724"/>
                </a:lnTo>
                <a:lnTo>
                  <a:pt x="16806" y="513470"/>
                </a:lnTo>
                <a:lnTo>
                  <a:pt x="17295" y="515140"/>
                </a:lnTo>
                <a:lnTo>
                  <a:pt x="17784" y="516848"/>
                </a:lnTo>
                <a:lnTo>
                  <a:pt x="18287" y="518480"/>
                </a:lnTo>
                <a:lnTo>
                  <a:pt x="18796" y="520150"/>
                </a:lnTo>
                <a:lnTo>
                  <a:pt x="19311" y="521744"/>
                </a:lnTo>
                <a:lnTo>
                  <a:pt x="19834" y="523338"/>
                </a:lnTo>
                <a:lnTo>
                  <a:pt x="20370" y="524932"/>
                </a:lnTo>
                <a:lnTo>
                  <a:pt x="20906" y="526488"/>
                </a:lnTo>
                <a:lnTo>
                  <a:pt x="21448" y="528006"/>
                </a:lnTo>
                <a:lnTo>
                  <a:pt x="22004" y="529524"/>
                </a:lnTo>
                <a:lnTo>
                  <a:pt x="22567" y="531004"/>
                </a:lnTo>
                <a:lnTo>
                  <a:pt x="23129" y="532485"/>
                </a:lnTo>
                <a:lnTo>
                  <a:pt x="23706" y="533927"/>
                </a:lnTo>
                <a:lnTo>
                  <a:pt x="24288" y="535369"/>
                </a:lnTo>
                <a:lnTo>
                  <a:pt x="24884" y="536773"/>
                </a:lnTo>
                <a:lnTo>
                  <a:pt x="25481" y="538140"/>
                </a:lnTo>
                <a:lnTo>
                  <a:pt x="26083" y="539506"/>
                </a:lnTo>
                <a:lnTo>
                  <a:pt x="26700" y="540834"/>
                </a:lnTo>
                <a:lnTo>
                  <a:pt x="27316" y="542125"/>
                </a:lnTo>
                <a:lnTo>
                  <a:pt x="27945" y="543415"/>
                </a:lnTo>
                <a:lnTo>
                  <a:pt x="28582" y="544706"/>
                </a:lnTo>
                <a:lnTo>
                  <a:pt x="29225" y="545920"/>
                </a:lnTo>
                <a:lnTo>
                  <a:pt x="29881" y="547173"/>
                </a:lnTo>
                <a:lnTo>
                  <a:pt x="30538" y="548349"/>
                </a:lnTo>
                <a:lnTo>
                  <a:pt x="31201" y="549526"/>
                </a:lnTo>
                <a:lnTo>
                  <a:pt x="31877" y="550664"/>
                </a:lnTo>
                <a:lnTo>
                  <a:pt x="32561" y="551803"/>
                </a:lnTo>
                <a:lnTo>
                  <a:pt x="33250" y="552903"/>
                </a:lnTo>
                <a:lnTo>
                  <a:pt x="33947" y="554004"/>
                </a:lnTo>
                <a:lnTo>
                  <a:pt x="34650" y="555029"/>
                </a:lnTo>
                <a:lnTo>
                  <a:pt x="35367" y="556054"/>
                </a:lnTo>
                <a:lnTo>
                  <a:pt x="36084" y="557078"/>
                </a:lnTo>
                <a:lnTo>
                  <a:pt x="36814" y="558065"/>
                </a:lnTo>
                <a:lnTo>
                  <a:pt x="37551" y="559014"/>
                </a:lnTo>
                <a:lnTo>
                  <a:pt x="38294" y="559963"/>
                </a:lnTo>
                <a:lnTo>
                  <a:pt x="39051" y="560836"/>
                </a:lnTo>
                <a:lnTo>
                  <a:pt x="39808" y="561747"/>
                </a:lnTo>
                <a:lnTo>
                  <a:pt x="40578" y="562582"/>
                </a:lnTo>
                <a:lnTo>
                  <a:pt x="41355" y="563417"/>
                </a:lnTo>
                <a:lnTo>
                  <a:pt x="42139" y="564214"/>
                </a:lnTo>
                <a:lnTo>
                  <a:pt x="42929" y="565011"/>
                </a:lnTo>
                <a:lnTo>
                  <a:pt x="43727" y="565770"/>
                </a:lnTo>
                <a:lnTo>
                  <a:pt x="44537" y="566491"/>
                </a:lnTo>
                <a:lnTo>
                  <a:pt x="45354" y="567212"/>
                </a:lnTo>
                <a:lnTo>
                  <a:pt x="46178" y="567857"/>
                </a:lnTo>
                <a:lnTo>
                  <a:pt x="47009" y="568540"/>
                </a:lnTo>
                <a:lnTo>
                  <a:pt x="47846" y="569147"/>
                </a:lnTo>
                <a:lnTo>
                  <a:pt x="48697" y="569755"/>
                </a:lnTo>
                <a:lnTo>
                  <a:pt x="49547" y="570324"/>
                </a:lnTo>
                <a:lnTo>
                  <a:pt x="50411" y="570855"/>
                </a:lnTo>
                <a:lnTo>
                  <a:pt x="51289" y="571387"/>
                </a:lnTo>
                <a:lnTo>
                  <a:pt x="52166" y="571880"/>
                </a:lnTo>
                <a:lnTo>
                  <a:pt x="53057" y="572336"/>
                </a:lnTo>
                <a:lnTo>
                  <a:pt x="53948" y="572791"/>
                </a:lnTo>
                <a:lnTo>
                  <a:pt x="54859" y="573208"/>
                </a:lnTo>
                <a:lnTo>
                  <a:pt x="55770" y="573588"/>
                </a:lnTo>
                <a:lnTo>
                  <a:pt x="56688" y="573930"/>
                </a:lnTo>
                <a:lnTo>
                  <a:pt x="57619" y="574271"/>
                </a:lnTo>
                <a:lnTo>
                  <a:pt x="58556" y="574575"/>
                </a:lnTo>
                <a:lnTo>
                  <a:pt x="59501" y="574840"/>
                </a:lnTo>
                <a:lnTo>
                  <a:pt x="60459" y="575068"/>
                </a:lnTo>
                <a:lnTo>
                  <a:pt x="61417" y="575296"/>
                </a:lnTo>
                <a:lnTo>
                  <a:pt x="62388" y="575486"/>
                </a:lnTo>
                <a:lnTo>
                  <a:pt x="63366" y="575637"/>
                </a:lnTo>
                <a:lnTo>
                  <a:pt x="64357" y="575751"/>
                </a:lnTo>
                <a:lnTo>
                  <a:pt x="65348" y="575865"/>
                </a:lnTo>
                <a:lnTo>
                  <a:pt x="66353" y="575941"/>
                </a:lnTo>
                <a:lnTo>
                  <a:pt x="67365" y="575979"/>
                </a:lnTo>
                <a:lnTo>
                  <a:pt x="68389" y="575979"/>
                </a:lnTo>
                <a:lnTo>
                  <a:pt x="69803" y="575941"/>
                </a:lnTo>
                <a:lnTo>
                  <a:pt x="71223" y="575827"/>
                </a:lnTo>
                <a:lnTo>
                  <a:pt x="72643" y="575637"/>
                </a:lnTo>
                <a:lnTo>
                  <a:pt x="74056" y="575334"/>
                </a:lnTo>
                <a:lnTo>
                  <a:pt x="75476" y="574954"/>
                </a:lnTo>
                <a:lnTo>
                  <a:pt x="76889" y="574499"/>
                </a:lnTo>
                <a:lnTo>
                  <a:pt x="77593" y="574233"/>
                </a:lnTo>
                <a:lnTo>
                  <a:pt x="78296" y="573930"/>
                </a:lnTo>
                <a:lnTo>
                  <a:pt x="79006" y="573626"/>
                </a:lnTo>
                <a:lnTo>
                  <a:pt x="79709" y="573284"/>
                </a:lnTo>
                <a:lnTo>
                  <a:pt x="80406" y="572905"/>
                </a:lnTo>
                <a:lnTo>
                  <a:pt x="81109" y="572525"/>
                </a:lnTo>
                <a:lnTo>
                  <a:pt x="81813" y="572108"/>
                </a:lnTo>
                <a:lnTo>
                  <a:pt x="82509" y="571690"/>
                </a:lnTo>
                <a:lnTo>
                  <a:pt x="83206" y="571235"/>
                </a:lnTo>
                <a:lnTo>
                  <a:pt x="83903" y="570741"/>
                </a:lnTo>
                <a:lnTo>
                  <a:pt x="84592" y="570248"/>
                </a:lnTo>
                <a:lnTo>
                  <a:pt x="85282" y="569717"/>
                </a:lnTo>
                <a:lnTo>
                  <a:pt x="85979" y="569185"/>
                </a:lnTo>
                <a:lnTo>
                  <a:pt x="86662" y="568578"/>
                </a:lnTo>
                <a:lnTo>
                  <a:pt x="87352" y="567971"/>
                </a:lnTo>
                <a:lnTo>
                  <a:pt x="88035" y="567364"/>
                </a:lnTo>
                <a:lnTo>
                  <a:pt x="88719" y="566680"/>
                </a:lnTo>
                <a:lnTo>
                  <a:pt x="89395" y="566035"/>
                </a:lnTo>
                <a:lnTo>
                  <a:pt x="90072" y="565314"/>
                </a:lnTo>
                <a:lnTo>
                  <a:pt x="90748" y="564555"/>
                </a:lnTo>
                <a:lnTo>
                  <a:pt x="91418" y="563796"/>
                </a:lnTo>
                <a:lnTo>
                  <a:pt x="92088" y="563037"/>
                </a:lnTo>
                <a:lnTo>
                  <a:pt x="92751" y="562202"/>
                </a:lnTo>
                <a:lnTo>
                  <a:pt x="93414" y="561367"/>
                </a:lnTo>
                <a:lnTo>
                  <a:pt x="94077" y="560494"/>
                </a:lnTo>
                <a:lnTo>
                  <a:pt x="94734" y="559583"/>
                </a:lnTo>
                <a:lnTo>
                  <a:pt x="95390" y="558672"/>
                </a:lnTo>
                <a:lnTo>
                  <a:pt x="96040" y="557724"/>
                </a:lnTo>
                <a:lnTo>
                  <a:pt x="96683" y="556737"/>
                </a:lnTo>
                <a:lnTo>
                  <a:pt x="97333" y="555750"/>
                </a:lnTo>
                <a:lnTo>
                  <a:pt x="97969" y="554687"/>
                </a:lnTo>
                <a:lnTo>
                  <a:pt x="98605" y="553625"/>
                </a:lnTo>
                <a:lnTo>
                  <a:pt x="99241" y="552524"/>
                </a:lnTo>
                <a:lnTo>
                  <a:pt x="99871" y="551423"/>
                </a:lnTo>
                <a:lnTo>
                  <a:pt x="100494" y="550247"/>
                </a:lnTo>
                <a:lnTo>
                  <a:pt x="101117" y="549070"/>
                </a:lnTo>
                <a:lnTo>
                  <a:pt x="101733" y="547856"/>
                </a:lnTo>
                <a:lnTo>
                  <a:pt x="102343" y="546603"/>
                </a:lnTo>
                <a:lnTo>
                  <a:pt x="102952" y="545351"/>
                </a:lnTo>
                <a:lnTo>
                  <a:pt x="103555" y="544022"/>
                </a:lnTo>
                <a:lnTo>
                  <a:pt x="104158" y="542694"/>
                </a:lnTo>
                <a:lnTo>
                  <a:pt x="104747" y="541328"/>
                </a:lnTo>
                <a:lnTo>
                  <a:pt x="105344" y="539923"/>
                </a:lnTo>
                <a:lnTo>
                  <a:pt x="105926" y="538519"/>
                </a:lnTo>
                <a:lnTo>
                  <a:pt x="106509" y="537039"/>
                </a:lnTo>
                <a:lnTo>
                  <a:pt x="107078" y="535559"/>
                </a:lnTo>
                <a:lnTo>
                  <a:pt x="107654" y="534041"/>
                </a:lnTo>
                <a:lnTo>
                  <a:pt x="108217" y="532485"/>
                </a:lnTo>
                <a:lnTo>
                  <a:pt x="108780" y="530891"/>
                </a:lnTo>
                <a:lnTo>
                  <a:pt x="109329" y="529259"/>
                </a:lnTo>
                <a:lnTo>
                  <a:pt x="109878" y="527627"/>
                </a:lnTo>
                <a:lnTo>
                  <a:pt x="110421" y="525957"/>
                </a:lnTo>
                <a:lnTo>
                  <a:pt x="110963" y="524211"/>
                </a:lnTo>
                <a:lnTo>
                  <a:pt x="111493" y="522465"/>
                </a:lnTo>
                <a:lnTo>
                  <a:pt x="112022" y="520681"/>
                </a:lnTo>
                <a:lnTo>
                  <a:pt x="112537" y="518859"/>
                </a:lnTo>
                <a:lnTo>
                  <a:pt x="113053" y="517038"/>
                </a:lnTo>
                <a:lnTo>
                  <a:pt x="113562" y="515140"/>
                </a:lnTo>
                <a:lnTo>
                  <a:pt x="114065" y="513204"/>
                </a:lnTo>
                <a:lnTo>
                  <a:pt x="114560" y="511269"/>
                </a:lnTo>
                <a:lnTo>
                  <a:pt x="115049" y="509257"/>
                </a:lnTo>
                <a:lnTo>
                  <a:pt x="115532" y="507246"/>
                </a:lnTo>
                <a:lnTo>
                  <a:pt x="116007" y="505196"/>
                </a:lnTo>
                <a:lnTo>
                  <a:pt x="116476" y="503109"/>
                </a:lnTo>
                <a:lnTo>
                  <a:pt x="116938" y="500983"/>
                </a:lnTo>
                <a:lnTo>
                  <a:pt x="117394" y="498820"/>
                </a:lnTo>
                <a:lnTo>
                  <a:pt x="117842" y="496619"/>
                </a:lnTo>
                <a:lnTo>
                  <a:pt x="118285" y="494380"/>
                </a:lnTo>
                <a:lnTo>
                  <a:pt x="118713" y="492102"/>
                </a:lnTo>
                <a:lnTo>
                  <a:pt x="119142" y="489787"/>
                </a:lnTo>
                <a:lnTo>
                  <a:pt x="119564" y="487434"/>
                </a:lnTo>
                <a:lnTo>
                  <a:pt x="119973" y="485081"/>
                </a:lnTo>
                <a:lnTo>
                  <a:pt x="120381" y="482652"/>
                </a:lnTo>
                <a:lnTo>
                  <a:pt x="120776" y="480185"/>
                </a:lnTo>
                <a:lnTo>
                  <a:pt x="121165" y="477680"/>
                </a:lnTo>
                <a:lnTo>
                  <a:pt x="121547" y="475175"/>
                </a:lnTo>
                <a:lnTo>
                  <a:pt x="121922" y="472594"/>
                </a:lnTo>
                <a:lnTo>
                  <a:pt x="122283" y="469976"/>
                </a:lnTo>
                <a:lnTo>
                  <a:pt x="122638" y="467357"/>
                </a:lnTo>
                <a:lnTo>
                  <a:pt x="122987" y="464662"/>
                </a:lnTo>
                <a:lnTo>
                  <a:pt x="123328" y="461930"/>
                </a:lnTo>
                <a:lnTo>
                  <a:pt x="123663" y="459197"/>
                </a:lnTo>
                <a:lnTo>
                  <a:pt x="123985" y="456388"/>
                </a:lnTo>
                <a:lnTo>
                  <a:pt x="124300" y="453542"/>
                </a:lnTo>
                <a:lnTo>
                  <a:pt x="124608" y="450657"/>
                </a:lnTo>
                <a:lnTo>
                  <a:pt x="124902" y="447735"/>
                </a:lnTo>
                <a:lnTo>
                  <a:pt x="125190" y="444775"/>
                </a:lnTo>
                <a:lnTo>
                  <a:pt x="125472" y="441776"/>
                </a:lnTo>
                <a:lnTo>
                  <a:pt x="125740" y="438740"/>
                </a:lnTo>
                <a:lnTo>
                  <a:pt x="126001" y="435666"/>
                </a:lnTo>
                <a:lnTo>
                  <a:pt x="126255" y="432554"/>
                </a:lnTo>
                <a:lnTo>
                  <a:pt x="126497" y="429404"/>
                </a:lnTo>
                <a:lnTo>
                  <a:pt x="126731" y="426216"/>
                </a:lnTo>
                <a:lnTo>
                  <a:pt x="126952" y="422952"/>
                </a:lnTo>
                <a:lnTo>
                  <a:pt x="127166" y="419688"/>
                </a:lnTo>
                <a:lnTo>
                  <a:pt x="127374" y="416348"/>
                </a:lnTo>
                <a:lnTo>
                  <a:pt x="127568" y="412970"/>
                </a:lnTo>
                <a:lnTo>
                  <a:pt x="127749" y="409592"/>
                </a:lnTo>
                <a:lnTo>
                  <a:pt x="127923" y="406138"/>
                </a:lnTo>
                <a:lnTo>
                  <a:pt x="128091" y="402647"/>
                </a:lnTo>
                <a:lnTo>
                  <a:pt x="128245" y="399117"/>
                </a:lnTo>
                <a:lnTo>
                  <a:pt x="128386" y="395511"/>
                </a:lnTo>
                <a:lnTo>
                  <a:pt x="128519" y="391906"/>
                </a:lnTo>
                <a:lnTo>
                  <a:pt x="128640" y="388224"/>
                </a:lnTo>
                <a:lnTo>
                  <a:pt x="128754" y="384543"/>
                </a:lnTo>
                <a:lnTo>
                  <a:pt x="128854" y="380786"/>
                </a:lnTo>
                <a:lnTo>
                  <a:pt x="128948" y="376990"/>
                </a:lnTo>
                <a:lnTo>
                  <a:pt x="129029" y="373157"/>
                </a:lnTo>
                <a:lnTo>
                  <a:pt x="129096" y="369286"/>
                </a:lnTo>
                <a:lnTo>
                  <a:pt x="129149" y="365339"/>
                </a:lnTo>
                <a:lnTo>
                  <a:pt x="129196" y="361353"/>
                </a:lnTo>
                <a:lnTo>
                  <a:pt x="129229" y="357368"/>
                </a:lnTo>
                <a:lnTo>
                  <a:pt x="129256" y="353307"/>
                </a:lnTo>
                <a:lnTo>
                  <a:pt x="129270" y="349170"/>
                </a:lnTo>
                <a:lnTo>
                  <a:pt x="129270" y="345034"/>
                </a:lnTo>
                <a:lnTo>
                  <a:pt x="129256" y="340821"/>
                </a:lnTo>
                <a:lnTo>
                  <a:pt x="129236" y="336950"/>
                </a:lnTo>
                <a:lnTo>
                  <a:pt x="129216" y="333078"/>
                </a:lnTo>
                <a:lnTo>
                  <a:pt x="129183" y="329207"/>
                </a:lnTo>
                <a:lnTo>
                  <a:pt x="129142" y="325336"/>
                </a:lnTo>
                <a:lnTo>
                  <a:pt x="129102" y="321465"/>
                </a:lnTo>
                <a:lnTo>
                  <a:pt x="129049" y="317631"/>
                </a:lnTo>
                <a:lnTo>
                  <a:pt x="128995" y="313798"/>
                </a:lnTo>
                <a:lnTo>
                  <a:pt x="128928" y="309965"/>
                </a:lnTo>
                <a:lnTo>
                  <a:pt x="128861" y="306132"/>
                </a:lnTo>
                <a:lnTo>
                  <a:pt x="128787" y="302336"/>
                </a:lnTo>
                <a:lnTo>
                  <a:pt x="128707" y="298503"/>
                </a:lnTo>
                <a:lnTo>
                  <a:pt x="128620" y="294708"/>
                </a:lnTo>
                <a:lnTo>
                  <a:pt x="128526" y="290950"/>
                </a:lnTo>
                <a:lnTo>
                  <a:pt x="128426" y="287155"/>
                </a:lnTo>
                <a:lnTo>
                  <a:pt x="128319" y="283398"/>
                </a:lnTo>
                <a:lnTo>
                  <a:pt x="128205" y="279640"/>
                </a:lnTo>
                <a:lnTo>
                  <a:pt x="128084" y="275921"/>
                </a:lnTo>
                <a:lnTo>
                  <a:pt x="127957" y="272201"/>
                </a:lnTo>
                <a:lnTo>
                  <a:pt x="127830" y="268482"/>
                </a:lnTo>
                <a:lnTo>
                  <a:pt x="127689" y="264762"/>
                </a:lnTo>
                <a:lnTo>
                  <a:pt x="127548" y="261081"/>
                </a:lnTo>
                <a:lnTo>
                  <a:pt x="127394" y="257400"/>
                </a:lnTo>
                <a:lnTo>
                  <a:pt x="127240" y="253756"/>
                </a:lnTo>
                <a:lnTo>
                  <a:pt x="127079" y="250075"/>
                </a:lnTo>
                <a:lnTo>
                  <a:pt x="126905" y="246469"/>
                </a:lnTo>
                <a:lnTo>
                  <a:pt x="126731" y="242826"/>
                </a:lnTo>
                <a:lnTo>
                  <a:pt x="126550" y="239220"/>
                </a:lnTo>
                <a:lnTo>
                  <a:pt x="126363" y="235614"/>
                </a:lnTo>
                <a:lnTo>
                  <a:pt x="126168" y="232047"/>
                </a:lnTo>
                <a:lnTo>
                  <a:pt x="125967" y="228479"/>
                </a:lnTo>
                <a:lnTo>
                  <a:pt x="125767" y="224950"/>
                </a:lnTo>
                <a:lnTo>
                  <a:pt x="125552" y="221420"/>
                </a:lnTo>
                <a:lnTo>
                  <a:pt x="125331" y="217890"/>
                </a:lnTo>
                <a:lnTo>
                  <a:pt x="125110" y="214399"/>
                </a:lnTo>
                <a:lnTo>
                  <a:pt x="124882" y="210907"/>
                </a:lnTo>
                <a:lnTo>
                  <a:pt x="124641" y="207453"/>
                </a:lnTo>
                <a:lnTo>
                  <a:pt x="124400" y="203999"/>
                </a:lnTo>
                <a:lnTo>
                  <a:pt x="124152" y="200584"/>
                </a:lnTo>
                <a:lnTo>
                  <a:pt x="123898" y="197168"/>
                </a:lnTo>
                <a:lnTo>
                  <a:pt x="123636" y="193790"/>
                </a:lnTo>
                <a:lnTo>
                  <a:pt x="123369" y="190412"/>
                </a:lnTo>
                <a:lnTo>
                  <a:pt x="123094" y="187034"/>
                </a:lnTo>
                <a:lnTo>
                  <a:pt x="122813" y="183732"/>
                </a:lnTo>
                <a:lnTo>
                  <a:pt x="122531" y="180392"/>
                </a:lnTo>
                <a:lnTo>
                  <a:pt x="122237" y="177091"/>
                </a:lnTo>
                <a:lnTo>
                  <a:pt x="121942" y="173827"/>
                </a:lnTo>
                <a:lnTo>
                  <a:pt x="121634" y="170563"/>
                </a:lnTo>
                <a:lnTo>
                  <a:pt x="121326" y="167337"/>
                </a:lnTo>
                <a:lnTo>
                  <a:pt x="121011" y="164111"/>
                </a:lnTo>
                <a:lnTo>
                  <a:pt x="120689" y="160922"/>
                </a:lnTo>
                <a:lnTo>
                  <a:pt x="120361" y="157772"/>
                </a:lnTo>
                <a:lnTo>
                  <a:pt x="120026" y="154622"/>
                </a:lnTo>
                <a:lnTo>
                  <a:pt x="119685" y="151510"/>
                </a:lnTo>
                <a:lnTo>
                  <a:pt x="119336" y="148398"/>
                </a:lnTo>
                <a:lnTo>
                  <a:pt x="118988" y="145324"/>
                </a:lnTo>
                <a:lnTo>
                  <a:pt x="118626" y="142249"/>
                </a:lnTo>
                <a:lnTo>
                  <a:pt x="118264" y="139213"/>
                </a:lnTo>
                <a:lnTo>
                  <a:pt x="117889" y="136215"/>
                </a:lnTo>
                <a:lnTo>
                  <a:pt x="117514" y="133217"/>
                </a:lnTo>
                <a:lnTo>
                  <a:pt x="117132" y="130256"/>
                </a:lnTo>
                <a:lnTo>
                  <a:pt x="116744" y="127334"/>
                </a:lnTo>
                <a:lnTo>
                  <a:pt x="116349" y="124411"/>
                </a:lnTo>
                <a:lnTo>
                  <a:pt x="115947" y="121527"/>
                </a:lnTo>
                <a:lnTo>
                  <a:pt x="115538" y="118680"/>
                </a:lnTo>
                <a:lnTo>
                  <a:pt x="115130" y="115834"/>
                </a:lnTo>
                <a:lnTo>
                  <a:pt x="114708" y="113025"/>
                </a:lnTo>
                <a:lnTo>
                  <a:pt x="114286" y="110255"/>
                </a:lnTo>
                <a:lnTo>
                  <a:pt x="113857" y="107522"/>
                </a:lnTo>
                <a:lnTo>
                  <a:pt x="113415" y="104790"/>
                </a:lnTo>
                <a:lnTo>
                  <a:pt x="112973" y="102095"/>
                </a:lnTo>
                <a:lnTo>
                  <a:pt x="112524" y="99400"/>
                </a:lnTo>
                <a:lnTo>
                  <a:pt x="112069" y="96781"/>
                </a:lnTo>
                <a:lnTo>
                  <a:pt x="111613" y="94163"/>
                </a:lnTo>
                <a:lnTo>
                  <a:pt x="111144" y="91582"/>
                </a:lnTo>
                <a:lnTo>
                  <a:pt x="110675" y="89001"/>
                </a:lnTo>
                <a:lnTo>
                  <a:pt x="110193" y="86496"/>
                </a:lnTo>
                <a:lnTo>
                  <a:pt x="109711" y="83991"/>
                </a:lnTo>
                <a:lnTo>
                  <a:pt x="109222" y="81524"/>
                </a:lnTo>
                <a:lnTo>
                  <a:pt x="108719" y="79095"/>
                </a:lnTo>
                <a:lnTo>
                  <a:pt x="108217" y="76666"/>
                </a:lnTo>
                <a:lnTo>
                  <a:pt x="107715" y="74313"/>
                </a:lnTo>
                <a:lnTo>
                  <a:pt x="107199" y="71960"/>
                </a:lnTo>
                <a:lnTo>
                  <a:pt x="106677" y="69645"/>
                </a:lnTo>
                <a:lnTo>
                  <a:pt x="106154" y="67368"/>
                </a:lnTo>
                <a:lnTo>
                  <a:pt x="105618" y="65091"/>
                </a:lnTo>
                <a:lnTo>
                  <a:pt x="105082" y="62889"/>
                </a:lnTo>
                <a:lnTo>
                  <a:pt x="104540" y="60688"/>
                </a:lnTo>
                <a:lnTo>
                  <a:pt x="103991" y="58563"/>
                </a:lnTo>
                <a:lnTo>
                  <a:pt x="103435" y="56437"/>
                </a:lnTo>
                <a:lnTo>
                  <a:pt x="102872" y="54350"/>
                </a:lnTo>
                <a:lnTo>
                  <a:pt x="102303" y="52300"/>
                </a:lnTo>
                <a:lnTo>
                  <a:pt x="101733" y="50289"/>
                </a:lnTo>
                <a:lnTo>
                  <a:pt x="101150" y="48277"/>
                </a:lnTo>
                <a:lnTo>
                  <a:pt x="100568" y="46342"/>
                </a:lnTo>
                <a:lnTo>
                  <a:pt x="99978" y="44444"/>
                </a:lnTo>
                <a:lnTo>
                  <a:pt x="99382" y="42546"/>
                </a:lnTo>
                <a:lnTo>
                  <a:pt x="98779" y="40725"/>
                </a:lnTo>
                <a:lnTo>
                  <a:pt x="98170" y="38903"/>
                </a:lnTo>
                <a:lnTo>
                  <a:pt x="97560" y="37119"/>
                </a:lnTo>
                <a:lnTo>
                  <a:pt x="96937" y="35411"/>
                </a:lnTo>
                <a:lnTo>
                  <a:pt x="96314" y="33703"/>
                </a:lnTo>
                <a:lnTo>
                  <a:pt x="95678" y="32033"/>
                </a:lnTo>
                <a:lnTo>
                  <a:pt x="95042" y="30401"/>
                </a:lnTo>
                <a:lnTo>
                  <a:pt x="94399" y="28845"/>
                </a:lnTo>
                <a:lnTo>
                  <a:pt x="93749" y="27289"/>
                </a:lnTo>
                <a:lnTo>
                  <a:pt x="93099" y="25771"/>
                </a:lnTo>
                <a:lnTo>
                  <a:pt x="92436" y="24291"/>
                </a:lnTo>
                <a:lnTo>
                  <a:pt x="91766" y="22887"/>
                </a:lnTo>
                <a:lnTo>
                  <a:pt x="91096" y="21482"/>
                </a:lnTo>
                <a:lnTo>
                  <a:pt x="90420" y="20116"/>
                </a:lnTo>
                <a:lnTo>
                  <a:pt x="89737" y="18826"/>
                </a:lnTo>
                <a:lnTo>
                  <a:pt x="89047" y="17535"/>
                </a:lnTo>
                <a:lnTo>
                  <a:pt x="88350" y="16321"/>
                </a:lnTo>
                <a:lnTo>
                  <a:pt x="87647" y="15144"/>
                </a:lnTo>
                <a:lnTo>
                  <a:pt x="86944" y="13968"/>
                </a:lnTo>
                <a:lnTo>
                  <a:pt x="86227" y="12867"/>
                </a:lnTo>
                <a:lnTo>
                  <a:pt x="85510" y="11804"/>
                </a:lnTo>
                <a:lnTo>
                  <a:pt x="84787" y="10779"/>
                </a:lnTo>
                <a:lnTo>
                  <a:pt x="84057" y="9793"/>
                </a:lnTo>
                <a:lnTo>
                  <a:pt x="83320" y="8844"/>
                </a:lnTo>
                <a:lnTo>
                  <a:pt x="82583" y="7971"/>
                </a:lnTo>
                <a:lnTo>
                  <a:pt x="81833" y="7098"/>
                </a:lnTo>
                <a:lnTo>
                  <a:pt x="81083" y="6301"/>
                </a:lnTo>
                <a:lnTo>
                  <a:pt x="80319" y="5542"/>
                </a:lnTo>
                <a:lnTo>
                  <a:pt x="79555" y="4821"/>
                </a:lnTo>
                <a:lnTo>
                  <a:pt x="78785" y="4138"/>
                </a:lnTo>
                <a:lnTo>
                  <a:pt x="78015" y="3492"/>
                </a:lnTo>
                <a:lnTo>
                  <a:pt x="77231" y="2923"/>
                </a:lnTo>
                <a:lnTo>
                  <a:pt x="76454" y="2392"/>
                </a:lnTo>
                <a:lnTo>
                  <a:pt x="75690" y="1898"/>
                </a:lnTo>
                <a:lnTo>
                  <a:pt x="74934" y="1481"/>
                </a:lnTo>
                <a:lnTo>
                  <a:pt x="74197" y="1101"/>
                </a:lnTo>
                <a:lnTo>
                  <a:pt x="73467" y="798"/>
                </a:lnTo>
                <a:lnTo>
                  <a:pt x="72750" y="532"/>
                </a:lnTo>
                <a:lnTo>
                  <a:pt x="72047" y="304"/>
                </a:lnTo>
                <a:lnTo>
                  <a:pt x="71357" y="153"/>
                </a:lnTo>
                <a:lnTo>
                  <a:pt x="70674" y="39"/>
                </a:lnTo>
                <a:lnTo>
                  <a:pt x="70004" y="1"/>
                </a:lnTo>
                <a:close/>
              </a:path>
            </a:pathLst>
          </a:custGeom>
          <a:solidFill>
            <a:srgbClr val="FF7F4A">
              <a:alpha val="491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lf_Summary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</p:spPr>
      </p:pic>
      <p:sp>
        <p:nvSpPr>
          <p:cNvPr id="11" name="Google Shape;8;p1"/>
          <p:cNvSpPr/>
          <p:nvPr userDrawn="1"/>
        </p:nvSpPr>
        <p:spPr>
          <a:xfrm>
            <a:off x="8773097" y="4840749"/>
            <a:ext cx="209595" cy="202334"/>
          </a:xfrm>
          <a:prstGeom prst="flowChartConnector">
            <a:avLst/>
          </a:prstGeom>
          <a:solidFill>
            <a:srgbClr val="FF7F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12" name="Google Shape;9;p1"/>
          <p:cNvSpPr txBox="1"/>
          <p:nvPr userDrawn="1"/>
        </p:nvSpPr>
        <p:spPr>
          <a:xfrm>
            <a:off x="8716584" y="4795125"/>
            <a:ext cx="322621" cy="285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800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</a:fld>
            <a:endParaRPr sz="800">
              <a:solidFill>
                <a:srgbClr val="FFFFFF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3" name="Google Shape;10;p1"/>
          <p:cNvSpPr txBox="1"/>
          <p:nvPr userDrawn="1"/>
        </p:nvSpPr>
        <p:spPr>
          <a:xfrm flipH="1">
            <a:off x="-3908" y="4776353"/>
            <a:ext cx="1535542" cy="32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434343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© NIIT ⬝ STACKROUTE</a:t>
            </a:r>
            <a:endParaRPr sz="900">
              <a:solidFill>
                <a:srgbClr val="434343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pic>
        <p:nvPicPr>
          <p:cNvPr id="14" name="Picture 13" descr="A picture containing text, tableware, plate, dishware&#10;&#10;Description automatically generated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657991" y="64698"/>
            <a:ext cx="439807" cy="668662"/>
          </a:xfrm>
          <a:prstGeom prst="rect">
            <a:avLst/>
          </a:prstGeom>
        </p:spPr>
      </p:pic>
      <p:sp>
        <p:nvSpPr>
          <p:cNvPr id="1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302" y="168891"/>
            <a:ext cx="7886700" cy="533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Self Summary</a:t>
            </a:r>
            <a:endParaRPr lang="en-IN"/>
          </a:p>
        </p:txBody>
      </p:sp>
      <p:sp>
        <p:nvSpPr>
          <p:cNvPr id="23" name="Google Shape;18;p3"/>
          <p:cNvSpPr txBox="1">
            <a:spLocks noGrp="1"/>
          </p:cNvSpPr>
          <p:nvPr>
            <p:ph type="body" idx="1" hasCustomPrompt="1"/>
          </p:nvPr>
        </p:nvSpPr>
        <p:spPr>
          <a:xfrm>
            <a:off x="217000" y="628650"/>
            <a:ext cx="7709700" cy="39757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defTabSz="9144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ct val="120000"/>
              <a:buFont typeface="Helvetica Neue" panose="020B0604020202020204"/>
              <a:buChar char="●"/>
              <a:defRPr lang="en-US" sz="1400" b="0" i="0" u="none" strike="noStrike" cap="none" dirty="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822960" lvl="1" indent="-33020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20000"/>
              <a:buFont typeface="Wingdings" panose="05000000000000000000" pitchFamily="2" charset="2"/>
              <a:buChar char="§"/>
              <a:defRPr sz="1400">
                <a:solidFill>
                  <a:srgbClr val="000000"/>
                </a:solidFill>
                <a:latin typeface="+mn-lt"/>
                <a:ea typeface="Helvetica Neue" panose="020B0604020202020204" charset="0"/>
                <a:cs typeface="Helvetica Neue" panose="020B0604020202020204" charset="0"/>
                <a:sym typeface="Helvetica Neue" panose="020B0604020202020204"/>
              </a:defRPr>
            </a:lvl2pPr>
            <a:lvl3pPr marL="1188720" lvl="2" indent="-33020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20000"/>
              <a:buFont typeface="Wingdings" panose="05000000000000000000" pitchFamily="2" charset="2"/>
              <a:buChar char="§"/>
              <a:defRPr sz="1400">
                <a:solidFill>
                  <a:srgbClr val="000000"/>
                </a:solidFill>
                <a:latin typeface="+mn-lt"/>
                <a:ea typeface="Helvetica Neue" panose="020B0604020202020204" charset="0"/>
                <a:cs typeface="Helvetica Neue" panose="020B0604020202020204" charset="0"/>
                <a:sym typeface="Helvetica Neue" panose="020B0604020202020204"/>
              </a:defRPr>
            </a:lvl3pPr>
            <a:lvl4pPr marL="1554480" lvl="3" indent="-33020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20000"/>
              <a:buFont typeface="Arial" panose="020B0604020202020204" pitchFamily="34" charset="0"/>
              <a:buChar char="•"/>
              <a:defRPr sz="1400">
                <a:solidFill>
                  <a:srgbClr val="000000"/>
                </a:solidFill>
                <a:latin typeface="+mn-lt"/>
                <a:ea typeface="Helvetica Neue" panose="020B0604020202020204" charset="0"/>
                <a:cs typeface="Helvetica Neue" panose="020B0604020202020204" charset="0"/>
                <a:sym typeface="Helvetica Neue" panose="020B0604020202020204"/>
              </a:defRPr>
            </a:lvl4pPr>
            <a:lvl5pPr marL="2286000" lvl="4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 panose="020B0604020202020204"/>
              <a:buChar char="○"/>
              <a:defRPr sz="16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2743200" lvl="5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 panose="020B0604020202020204"/>
              <a:buChar char="■"/>
              <a:defRPr sz="16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3200400" lvl="6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 panose="020B0604020202020204"/>
              <a:buChar char="●"/>
              <a:defRPr sz="16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3657600" lvl="7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 panose="020B0604020202020204"/>
              <a:buChar char="○"/>
              <a:defRPr sz="16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4114800" lvl="8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 panose="020B0604020202020204"/>
              <a:buChar char="■"/>
              <a:defRPr sz="16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r>
              <a:rPr lang="en-US"/>
              <a:t>Bullet 1</a:t>
            </a:r>
            <a:endParaRPr lang="en-US"/>
          </a:p>
          <a:p>
            <a:pPr lvl="1"/>
            <a:r>
              <a:rPr lang="en-US"/>
              <a:t>Bullet 2</a:t>
            </a:r>
            <a:endParaRPr lang="en-US"/>
          </a:p>
          <a:p>
            <a:pPr lvl="2"/>
            <a:r>
              <a:rPr lang="en-US"/>
              <a:t>Bullet 3</a:t>
            </a:r>
            <a:endParaRPr lang="en-US"/>
          </a:p>
          <a:p>
            <a:pPr lvl="3"/>
            <a:r>
              <a:rPr lang="en-US"/>
              <a:t>Bullet 4</a:t>
            </a:r>
            <a:endParaRPr lang="en-US"/>
          </a:p>
          <a:p>
            <a:pPr lvl="0"/>
            <a:r>
              <a:rPr lang="en-US"/>
              <a:t>Bullet 1</a:t>
            </a:r>
            <a:endParaRPr lang="en-US"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brief_Slide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</p:spPr>
      </p:pic>
      <p:sp>
        <p:nvSpPr>
          <p:cNvPr id="24" name="Google Shape;8;p1"/>
          <p:cNvSpPr/>
          <p:nvPr userDrawn="1"/>
        </p:nvSpPr>
        <p:spPr>
          <a:xfrm>
            <a:off x="8773097" y="4840749"/>
            <a:ext cx="209595" cy="202334"/>
          </a:xfrm>
          <a:prstGeom prst="flowChartConnector">
            <a:avLst/>
          </a:prstGeom>
          <a:solidFill>
            <a:srgbClr val="FF7F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25" name="Google Shape;9;p1"/>
          <p:cNvSpPr txBox="1"/>
          <p:nvPr userDrawn="1"/>
        </p:nvSpPr>
        <p:spPr>
          <a:xfrm>
            <a:off x="8716584" y="4795125"/>
            <a:ext cx="322621" cy="285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800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</a:fld>
            <a:endParaRPr sz="800">
              <a:solidFill>
                <a:srgbClr val="FFFFFF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26" name="Google Shape;10;p1"/>
          <p:cNvSpPr txBox="1"/>
          <p:nvPr userDrawn="1"/>
        </p:nvSpPr>
        <p:spPr>
          <a:xfrm flipH="1">
            <a:off x="-3908" y="4776353"/>
            <a:ext cx="1535542" cy="32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434343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© NIIT ⬝ STACKROUTE</a:t>
            </a:r>
            <a:endParaRPr sz="900">
              <a:solidFill>
                <a:srgbClr val="434343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pic>
        <p:nvPicPr>
          <p:cNvPr id="27" name="Picture 26" descr="A picture containing text, tableware, plate, dishware&#10;&#10;Description automatically generated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657991" y="64698"/>
            <a:ext cx="439807" cy="668662"/>
          </a:xfrm>
          <a:prstGeom prst="rect">
            <a:avLst/>
          </a:prstGeom>
        </p:spPr>
      </p:pic>
      <p:sp>
        <p:nvSpPr>
          <p:cNvPr id="2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302" y="168891"/>
            <a:ext cx="7886700" cy="533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Debrief</a:t>
            </a:r>
            <a:endParaRPr lang="en-IN"/>
          </a:p>
        </p:txBody>
      </p:sp>
      <p:sp>
        <p:nvSpPr>
          <p:cNvPr id="32" name="Google Shape;18;p3"/>
          <p:cNvSpPr txBox="1">
            <a:spLocks noGrp="1"/>
          </p:cNvSpPr>
          <p:nvPr>
            <p:ph type="body" idx="1" hasCustomPrompt="1"/>
          </p:nvPr>
        </p:nvSpPr>
        <p:spPr>
          <a:xfrm>
            <a:off x="217000" y="552450"/>
            <a:ext cx="7709700" cy="40519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defTabSz="9144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ct val="120000"/>
              <a:buFont typeface="Helvetica Neue" panose="020B0604020202020204"/>
              <a:buChar char="●"/>
              <a:defRPr lang="en-US" sz="1400" b="0" i="0" u="none" strike="noStrike" cap="none" dirty="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822960" lvl="1" indent="-33020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20000"/>
              <a:buFont typeface="Wingdings" panose="05000000000000000000" pitchFamily="2" charset="2"/>
              <a:buChar char="§"/>
              <a:defRPr sz="1400">
                <a:solidFill>
                  <a:srgbClr val="000000"/>
                </a:solidFill>
                <a:latin typeface="+mn-lt"/>
                <a:ea typeface="Helvetica Neue" panose="020B0604020202020204" charset="0"/>
                <a:cs typeface="Helvetica Neue" panose="020B0604020202020204" charset="0"/>
                <a:sym typeface="Helvetica Neue" panose="020B0604020202020204"/>
              </a:defRPr>
            </a:lvl2pPr>
            <a:lvl3pPr marL="1188720" lvl="2" indent="-33020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20000"/>
              <a:buFont typeface="Wingdings" panose="05000000000000000000" pitchFamily="2" charset="2"/>
              <a:buChar char="§"/>
              <a:defRPr sz="1400">
                <a:solidFill>
                  <a:srgbClr val="000000"/>
                </a:solidFill>
                <a:latin typeface="+mn-lt"/>
                <a:ea typeface="Helvetica Neue" panose="020B0604020202020204" charset="0"/>
                <a:cs typeface="Helvetica Neue" panose="020B0604020202020204" charset="0"/>
                <a:sym typeface="Helvetica Neue" panose="020B0604020202020204"/>
              </a:defRPr>
            </a:lvl3pPr>
            <a:lvl4pPr marL="1554480" lvl="3" indent="-33020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20000"/>
              <a:buFont typeface="Arial" panose="020B0604020202020204" pitchFamily="34" charset="0"/>
              <a:buChar char="•"/>
              <a:defRPr sz="1400">
                <a:solidFill>
                  <a:srgbClr val="000000"/>
                </a:solidFill>
                <a:latin typeface="+mn-lt"/>
                <a:ea typeface="Helvetica Neue" panose="020B0604020202020204" charset="0"/>
                <a:cs typeface="Helvetica Neue" panose="020B0604020202020204" charset="0"/>
                <a:sym typeface="Helvetica Neue" panose="020B0604020202020204"/>
              </a:defRPr>
            </a:lvl4pPr>
            <a:lvl5pPr marL="2286000" lvl="4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 panose="020B0604020202020204"/>
              <a:buChar char="○"/>
              <a:defRPr sz="16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2743200" lvl="5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 panose="020B0604020202020204"/>
              <a:buChar char="■"/>
              <a:defRPr sz="16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3200400" lvl="6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 panose="020B0604020202020204"/>
              <a:buChar char="●"/>
              <a:defRPr sz="16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3657600" lvl="7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 panose="020B0604020202020204"/>
              <a:buChar char="○"/>
              <a:defRPr sz="16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4114800" lvl="8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 panose="020B0604020202020204"/>
              <a:buChar char="■"/>
              <a:defRPr sz="16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r>
              <a:rPr lang="en-US"/>
              <a:t>Bullet 1</a:t>
            </a:r>
            <a:endParaRPr lang="en-US"/>
          </a:p>
          <a:p>
            <a:pPr lvl="1"/>
            <a:r>
              <a:rPr lang="en-US"/>
              <a:t>Bullet 2</a:t>
            </a:r>
            <a:endParaRPr lang="en-US"/>
          </a:p>
          <a:p>
            <a:pPr lvl="2"/>
            <a:r>
              <a:rPr lang="en-US"/>
              <a:t>Bullet 3</a:t>
            </a:r>
            <a:endParaRPr lang="en-US"/>
          </a:p>
          <a:p>
            <a:pPr lvl="3"/>
            <a:r>
              <a:rPr lang="en-US"/>
              <a:t>Bullet 4</a:t>
            </a:r>
            <a:endParaRPr lang="en-US"/>
          </a:p>
          <a:p>
            <a:pPr lvl="0"/>
            <a:r>
              <a:rPr lang="en-US"/>
              <a:t>Bullet 1</a:t>
            </a:r>
            <a:endParaRPr lang="en-US"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you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907" y="0"/>
            <a:ext cx="9147908" cy="5143500"/>
          </a:xfrm>
          <a:prstGeom prst="rect">
            <a:avLst/>
          </a:prstGeom>
        </p:spPr>
      </p:pic>
      <p:sp>
        <p:nvSpPr>
          <p:cNvPr id="4" name="Google Shape;10;p1"/>
          <p:cNvSpPr txBox="1"/>
          <p:nvPr userDrawn="1"/>
        </p:nvSpPr>
        <p:spPr>
          <a:xfrm flipH="1">
            <a:off x="-3908" y="4776353"/>
            <a:ext cx="1535542" cy="32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434343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© NIIT ⬝ STACKROUTE</a:t>
            </a:r>
            <a:endParaRPr sz="900">
              <a:solidFill>
                <a:srgbClr val="434343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pic>
        <p:nvPicPr>
          <p:cNvPr id="5" name="Picture 4" descr="A picture containing text, tableware, plate, dishware&#10;&#10;Description automatically generated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657991" y="64698"/>
            <a:ext cx="439807" cy="668662"/>
          </a:xfrm>
          <a:prstGeom prst="rect">
            <a:avLst/>
          </a:prstGeom>
        </p:spPr>
      </p:pic>
      <p:sp>
        <p:nvSpPr>
          <p:cNvPr id="6" name="Google Shape;8;p1"/>
          <p:cNvSpPr/>
          <p:nvPr userDrawn="1"/>
        </p:nvSpPr>
        <p:spPr>
          <a:xfrm>
            <a:off x="8773097" y="4840749"/>
            <a:ext cx="209595" cy="202334"/>
          </a:xfrm>
          <a:prstGeom prst="flowChartConnector">
            <a:avLst/>
          </a:prstGeom>
          <a:solidFill>
            <a:srgbClr val="FF7F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7" name="Google Shape;9;p1"/>
          <p:cNvSpPr txBox="1"/>
          <p:nvPr userDrawn="1"/>
        </p:nvSpPr>
        <p:spPr>
          <a:xfrm>
            <a:off x="8716584" y="4795125"/>
            <a:ext cx="322621" cy="285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800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</a:fld>
            <a:endParaRPr sz="800">
              <a:solidFill>
                <a:srgbClr val="FFFFFF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 matchingName="Straight Line Infographic - 9 Step Process">
  <p:cSld name="BLANK_1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8"/>
          <p:cNvSpPr txBox="1">
            <a:spLocks noGrp="1"/>
          </p:cNvSpPr>
          <p:nvPr>
            <p:ph type="title" idx="9"/>
          </p:nvPr>
        </p:nvSpPr>
        <p:spPr>
          <a:xfrm>
            <a:off x="3108791" y="4815450"/>
            <a:ext cx="2926419" cy="17106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00"/>
              <a:buFont typeface="Helvetica Neue" panose="020B0604020202020204"/>
              <a:buNone/>
              <a:defRPr sz="900" b="0"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00"/>
              <a:buFont typeface="Helvetica Neue" panose="020B0604020202020204"/>
              <a:buNone/>
              <a:defRPr sz="900" b="0"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00"/>
              <a:buFont typeface="Helvetica Neue" panose="020B0604020202020204"/>
              <a:buNone/>
              <a:defRPr sz="900" b="0"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00"/>
              <a:buFont typeface="Helvetica Neue" panose="020B0604020202020204"/>
              <a:buNone/>
              <a:defRPr sz="900" b="0"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00"/>
              <a:buFont typeface="Helvetica Neue" panose="020B0604020202020204"/>
              <a:buNone/>
              <a:defRPr sz="900" b="0"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00"/>
              <a:buFont typeface="Helvetica Neue" panose="020B0604020202020204"/>
              <a:buNone/>
              <a:defRPr sz="900" b="0"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00"/>
              <a:buFont typeface="Helvetica Neue" panose="020B0604020202020204"/>
              <a:buNone/>
              <a:defRPr sz="900" b="0"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00"/>
              <a:buFont typeface="Helvetica Neue" panose="020B0604020202020204"/>
              <a:buNone/>
              <a:defRPr sz="900" b="0"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00"/>
              <a:buFont typeface="Helvetica Neue" panose="020B0604020202020204"/>
              <a:buNone/>
              <a:defRPr sz="900" b="0"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/>
        </p:txBody>
      </p:sp>
      <p:sp>
        <p:nvSpPr>
          <p:cNvPr id="135" name="Google Shape;135;p18"/>
          <p:cNvSpPr txBox="1"/>
          <p:nvPr/>
        </p:nvSpPr>
        <p:spPr>
          <a:xfrm>
            <a:off x="2165945" y="4535252"/>
            <a:ext cx="4812110" cy="307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TOTAL DURATION</a:t>
            </a:r>
            <a:endParaRPr sz="800" b="1"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grpSp>
        <p:nvGrpSpPr>
          <p:cNvPr id="64" name="Group 63"/>
          <p:cNvGrpSpPr/>
          <p:nvPr userDrawn="1"/>
        </p:nvGrpSpPr>
        <p:grpSpPr>
          <a:xfrm>
            <a:off x="1702500" y="2731502"/>
            <a:ext cx="4951200" cy="444470"/>
            <a:chOff x="1702500" y="2731501"/>
            <a:chExt cx="4951200" cy="725757"/>
          </a:xfrm>
        </p:grpSpPr>
        <p:cxnSp>
          <p:nvCxnSpPr>
            <p:cNvPr id="140" name="Google Shape;140;p18"/>
            <p:cNvCxnSpPr/>
            <p:nvPr/>
          </p:nvCxnSpPr>
          <p:spPr>
            <a:xfrm>
              <a:off x="1702500" y="2731558"/>
              <a:ext cx="0" cy="7257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41" name="Google Shape;141;p18"/>
            <p:cNvCxnSpPr/>
            <p:nvPr/>
          </p:nvCxnSpPr>
          <p:spPr>
            <a:xfrm>
              <a:off x="3351568" y="2731501"/>
              <a:ext cx="0" cy="7257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42" name="Google Shape;142;p18"/>
            <p:cNvCxnSpPr/>
            <p:nvPr/>
          </p:nvCxnSpPr>
          <p:spPr>
            <a:xfrm>
              <a:off x="5004572" y="2731501"/>
              <a:ext cx="0" cy="7257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43" name="Google Shape;143;p18"/>
            <p:cNvCxnSpPr/>
            <p:nvPr/>
          </p:nvCxnSpPr>
          <p:spPr>
            <a:xfrm>
              <a:off x="6653700" y="2731501"/>
              <a:ext cx="0" cy="7257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63" name="Group 62"/>
          <p:cNvGrpSpPr/>
          <p:nvPr userDrawn="1"/>
        </p:nvGrpSpPr>
        <p:grpSpPr>
          <a:xfrm>
            <a:off x="877375" y="2242881"/>
            <a:ext cx="6602775" cy="444319"/>
            <a:chOff x="877375" y="1958975"/>
            <a:chExt cx="6602775" cy="728225"/>
          </a:xfrm>
        </p:grpSpPr>
        <p:cxnSp>
          <p:nvCxnSpPr>
            <p:cNvPr id="136" name="Google Shape;136;p18"/>
            <p:cNvCxnSpPr/>
            <p:nvPr/>
          </p:nvCxnSpPr>
          <p:spPr>
            <a:xfrm flipV="1">
              <a:off x="877375" y="1958975"/>
              <a:ext cx="0" cy="728223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37" name="Google Shape;137;p18"/>
            <p:cNvCxnSpPr/>
            <p:nvPr/>
          </p:nvCxnSpPr>
          <p:spPr>
            <a:xfrm rot="10800000">
              <a:off x="2531067" y="1970788"/>
              <a:ext cx="0" cy="7161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38" name="Google Shape;138;p18"/>
            <p:cNvCxnSpPr/>
            <p:nvPr/>
          </p:nvCxnSpPr>
          <p:spPr>
            <a:xfrm rot="10800000">
              <a:off x="4171351" y="1971100"/>
              <a:ext cx="0" cy="7161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39" name="Google Shape;139;p18"/>
            <p:cNvCxnSpPr/>
            <p:nvPr/>
          </p:nvCxnSpPr>
          <p:spPr>
            <a:xfrm rot="10800000">
              <a:off x="5824978" y="1970788"/>
              <a:ext cx="0" cy="7161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44" name="Google Shape;144;p18"/>
            <p:cNvCxnSpPr/>
            <p:nvPr/>
          </p:nvCxnSpPr>
          <p:spPr>
            <a:xfrm rot="10800000">
              <a:off x="7480150" y="1970788"/>
              <a:ext cx="0" cy="7161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sp>
        <p:nvSpPr>
          <p:cNvPr id="106" name="Google Shape;106;p18"/>
          <p:cNvSpPr/>
          <p:nvPr/>
        </p:nvSpPr>
        <p:spPr>
          <a:xfrm>
            <a:off x="755237" y="2732173"/>
            <a:ext cx="243900" cy="1137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7" name="Google Shape;107;p18"/>
          <p:cNvSpPr/>
          <p:nvPr/>
        </p:nvSpPr>
        <p:spPr>
          <a:xfrm>
            <a:off x="7067270" y="2687227"/>
            <a:ext cx="825000" cy="44400"/>
          </a:xfrm>
          <a:prstGeom prst="rect">
            <a:avLst/>
          </a:prstGeom>
          <a:solidFill>
            <a:srgbClr val="E23D0F"/>
          </a:solidFill>
          <a:ln>
            <a:noFill/>
          </a:ln>
          <a:effectLst>
            <a:outerShdw blurRad="771525" algn="bl" rotWithShape="0">
              <a:srgbClr val="000000">
                <a:alpha val="14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108" name="Google Shape;108;p18"/>
          <p:cNvSpPr/>
          <p:nvPr/>
        </p:nvSpPr>
        <p:spPr>
          <a:xfrm>
            <a:off x="6241933" y="2687227"/>
            <a:ext cx="825000" cy="44400"/>
          </a:xfrm>
          <a:prstGeom prst="rect">
            <a:avLst/>
          </a:prstGeom>
          <a:solidFill>
            <a:srgbClr val="A92E0D"/>
          </a:solidFill>
          <a:ln>
            <a:noFill/>
          </a:ln>
          <a:effectLst>
            <a:outerShdw blurRad="771525" algn="bl" rotWithShape="0">
              <a:srgbClr val="000000">
                <a:alpha val="14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109" name="Google Shape;109;p18"/>
          <p:cNvSpPr/>
          <p:nvPr/>
        </p:nvSpPr>
        <p:spPr>
          <a:xfrm>
            <a:off x="5416596" y="2687227"/>
            <a:ext cx="825000" cy="44400"/>
          </a:xfrm>
          <a:prstGeom prst="rect">
            <a:avLst/>
          </a:prstGeom>
          <a:solidFill>
            <a:srgbClr val="FAB60D"/>
          </a:solidFill>
          <a:ln>
            <a:noFill/>
          </a:ln>
          <a:effectLst>
            <a:outerShdw blurRad="771525" algn="bl" rotWithShape="0">
              <a:srgbClr val="000000">
                <a:alpha val="14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110" name="Google Shape;110;p18"/>
          <p:cNvSpPr/>
          <p:nvPr/>
        </p:nvSpPr>
        <p:spPr>
          <a:xfrm>
            <a:off x="4591258" y="2687227"/>
            <a:ext cx="825000" cy="44400"/>
          </a:xfrm>
          <a:prstGeom prst="rect">
            <a:avLst/>
          </a:prstGeom>
          <a:solidFill>
            <a:srgbClr val="B7EA43"/>
          </a:solidFill>
          <a:ln>
            <a:noFill/>
          </a:ln>
          <a:effectLst>
            <a:outerShdw blurRad="771525" algn="bl" rotWithShape="0">
              <a:srgbClr val="000000">
                <a:alpha val="14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111" name="Google Shape;111;p18"/>
          <p:cNvSpPr/>
          <p:nvPr/>
        </p:nvSpPr>
        <p:spPr>
          <a:xfrm>
            <a:off x="3765921" y="2687227"/>
            <a:ext cx="825000" cy="44400"/>
          </a:xfrm>
          <a:prstGeom prst="rect">
            <a:avLst/>
          </a:prstGeom>
          <a:solidFill>
            <a:srgbClr val="36CD5A"/>
          </a:solidFill>
          <a:ln>
            <a:noFill/>
          </a:ln>
          <a:effectLst>
            <a:outerShdw blurRad="771525" algn="bl" rotWithShape="0">
              <a:srgbClr val="000000">
                <a:alpha val="14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112" name="Google Shape;112;p18"/>
          <p:cNvSpPr/>
          <p:nvPr/>
        </p:nvSpPr>
        <p:spPr>
          <a:xfrm>
            <a:off x="2940243" y="2687226"/>
            <a:ext cx="825341" cy="45719"/>
          </a:xfrm>
          <a:prstGeom prst="rect">
            <a:avLst/>
          </a:prstGeom>
          <a:solidFill>
            <a:srgbClr val="279C43"/>
          </a:solidFill>
          <a:ln>
            <a:noFill/>
          </a:ln>
          <a:effectLst>
            <a:outerShdw blurRad="771525" algn="bl" rotWithShape="0">
              <a:srgbClr val="000000">
                <a:alpha val="14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113" name="Google Shape;113;p18"/>
          <p:cNvSpPr/>
          <p:nvPr/>
        </p:nvSpPr>
        <p:spPr>
          <a:xfrm>
            <a:off x="2115246" y="2687226"/>
            <a:ext cx="824997" cy="45719"/>
          </a:xfrm>
          <a:prstGeom prst="rect">
            <a:avLst/>
          </a:prstGeom>
          <a:solidFill>
            <a:srgbClr val="1E9ECD"/>
          </a:solidFill>
          <a:ln>
            <a:noFill/>
          </a:ln>
          <a:effectLst>
            <a:outerShdw blurRad="771525" algn="bl" rotWithShape="0">
              <a:srgbClr val="000000">
                <a:alpha val="14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114" name="Google Shape;114;p18"/>
          <p:cNvSpPr/>
          <p:nvPr/>
        </p:nvSpPr>
        <p:spPr>
          <a:xfrm>
            <a:off x="1289909" y="2687227"/>
            <a:ext cx="825000" cy="44400"/>
          </a:xfrm>
          <a:prstGeom prst="rect">
            <a:avLst/>
          </a:prstGeom>
          <a:solidFill>
            <a:srgbClr val="3D85C6"/>
          </a:solidFill>
          <a:ln>
            <a:noFill/>
          </a:ln>
          <a:effectLst>
            <a:outerShdw blurRad="771525" algn="bl" rotWithShape="0">
              <a:srgbClr val="000000">
                <a:alpha val="14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115" name="Google Shape;115;p18"/>
          <p:cNvSpPr/>
          <p:nvPr/>
        </p:nvSpPr>
        <p:spPr>
          <a:xfrm>
            <a:off x="464886" y="2687197"/>
            <a:ext cx="825000" cy="44400"/>
          </a:xfrm>
          <a:prstGeom prst="rect">
            <a:avLst/>
          </a:prstGeom>
          <a:solidFill>
            <a:srgbClr val="674EA7"/>
          </a:solidFill>
          <a:ln>
            <a:noFill/>
          </a:ln>
          <a:effectLst>
            <a:outerShdw blurRad="771525" algn="bl" rotWithShape="0">
              <a:srgbClr val="000000">
                <a:alpha val="14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cxnSp>
        <p:nvCxnSpPr>
          <p:cNvPr id="116" name="Google Shape;116;p18"/>
          <p:cNvCxnSpPr>
            <a:stCxn id="112" idx="2"/>
            <a:endCxn id="112" idx="2"/>
          </p:cNvCxnSpPr>
          <p:nvPr/>
        </p:nvCxnSpPr>
        <p:spPr>
          <a:xfrm>
            <a:off x="3352914" y="2732945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7" name="Google Shape;117;p18"/>
          <p:cNvSpPr/>
          <p:nvPr/>
        </p:nvSpPr>
        <p:spPr>
          <a:xfrm>
            <a:off x="1580664" y="2573503"/>
            <a:ext cx="243900" cy="1137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18" name="Google Shape;118;p18"/>
          <p:cNvSpPr/>
          <p:nvPr/>
        </p:nvSpPr>
        <p:spPr>
          <a:xfrm>
            <a:off x="2406005" y="2732173"/>
            <a:ext cx="243900" cy="1137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19" name="Google Shape;119;p18"/>
          <p:cNvSpPr/>
          <p:nvPr/>
        </p:nvSpPr>
        <p:spPr>
          <a:xfrm>
            <a:off x="3231219" y="2573503"/>
            <a:ext cx="243900" cy="1137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20" name="Google Shape;120;p18"/>
          <p:cNvSpPr/>
          <p:nvPr/>
        </p:nvSpPr>
        <p:spPr>
          <a:xfrm>
            <a:off x="4056572" y="2732173"/>
            <a:ext cx="243900" cy="1137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21" name="Google Shape;121;p18"/>
          <p:cNvSpPr/>
          <p:nvPr/>
        </p:nvSpPr>
        <p:spPr>
          <a:xfrm>
            <a:off x="4881862" y="2573475"/>
            <a:ext cx="243900" cy="1137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22" name="Google Shape;122;p18"/>
          <p:cNvSpPr/>
          <p:nvPr/>
        </p:nvSpPr>
        <p:spPr>
          <a:xfrm>
            <a:off x="5707228" y="2732173"/>
            <a:ext cx="243900" cy="1137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23" name="Google Shape;123;p18"/>
          <p:cNvSpPr/>
          <p:nvPr/>
        </p:nvSpPr>
        <p:spPr>
          <a:xfrm>
            <a:off x="6532543" y="2573475"/>
            <a:ext cx="243900" cy="1137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24" name="Google Shape;124;p18"/>
          <p:cNvSpPr/>
          <p:nvPr/>
        </p:nvSpPr>
        <p:spPr>
          <a:xfrm>
            <a:off x="7358124" y="2732173"/>
            <a:ext cx="243900" cy="1137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25" name="Google Shape;125;p18"/>
          <p:cNvSpPr txBox="1"/>
          <p:nvPr/>
        </p:nvSpPr>
        <p:spPr>
          <a:xfrm>
            <a:off x="1582893" y="2573503"/>
            <a:ext cx="240598" cy="1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 b="1">
                <a:solidFill>
                  <a:srgbClr val="FFFFFF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2</a:t>
            </a:r>
            <a:endParaRPr sz="600" b="1">
              <a:solidFill>
                <a:srgbClr val="FFFFFF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sp>
        <p:nvSpPr>
          <p:cNvPr id="126" name="Google Shape;126;p18"/>
          <p:cNvSpPr txBox="1"/>
          <p:nvPr/>
        </p:nvSpPr>
        <p:spPr>
          <a:xfrm>
            <a:off x="2402062" y="2732181"/>
            <a:ext cx="243899" cy="1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 b="1">
                <a:solidFill>
                  <a:srgbClr val="FFFFFF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3</a:t>
            </a:r>
            <a:endParaRPr sz="600" b="1">
              <a:solidFill>
                <a:srgbClr val="FFFFFF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sp>
        <p:nvSpPr>
          <p:cNvPr id="127" name="Google Shape;127;p18"/>
          <p:cNvSpPr txBox="1"/>
          <p:nvPr/>
        </p:nvSpPr>
        <p:spPr>
          <a:xfrm>
            <a:off x="3231661" y="2573503"/>
            <a:ext cx="243260" cy="1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 b="1">
                <a:solidFill>
                  <a:srgbClr val="FFFFFF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4</a:t>
            </a:r>
            <a:endParaRPr sz="600" b="1">
              <a:solidFill>
                <a:srgbClr val="FFFFFF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sp>
        <p:nvSpPr>
          <p:cNvPr id="128" name="Google Shape;128;p18"/>
          <p:cNvSpPr txBox="1"/>
          <p:nvPr/>
        </p:nvSpPr>
        <p:spPr>
          <a:xfrm>
            <a:off x="4053231" y="2732173"/>
            <a:ext cx="248621" cy="1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 b="1">
                <a:solidFill>
                  <a:srgbClr val="FFFFFF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5</a:t>
            </a:r>
            <a:endParaRPr sz="600" b="1">
              <a:solidFill>
                <a:srgbClr val="FFFFFF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sp>
        <p:nvSpPr>
          <p:cNvPr id="129" name="Google Shape;129;p18"/>
          <p:cNvSpPr txBox="1"/>
          <p:nvPr/>
        </p:nvSpPr>
        <p:spPr>
          <a:xfrm>
            <a:off x="4881525" y="2573468"/>
            <a:ext cx="244234" cy="1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 b="1">
                <a:solidFill>
                  <a:srgbClr val="FFFFFF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6</a:t>
            </a:r>
            <a:endParaRPr sz="600" b="1">
              <a:solidFill>
                <a:srgbClr val="FFFFFF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sp>
        <p:nvSpPr>
          <p:cNvPr id="130" name="Google Shape;130;p18"/>
          <p:cNvSpPr txBox="1"/>
          <p:nvPr/>
        </p:nvSpPr>
        <p:spPr>
          <a:xfrm>
            <a:off x="5705362" y="2732814"/>
            <a:ext cx="243899" cy="1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 b="1">
                <a:solidFill>
                  <a:srgbClr val="FFFFFF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7</a:t>
            </a:r>
            <a:endParaRPr sz="600" b="1">
              <a:solidFill>
                <a:srgbClr val="FFFFFF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sp>
        <p:nvSpPr>
          <p:cNvPr id="131" name="Google Shape;131;p18"/>
          <p:cNvSpPr txBox="1"/>
          <p:nvPr/>
        </p:nvSpPr>
        <p:spPr>
          <a:xfrm>
            <a:off x="6532166" y="2573478"/>
            <a:ext cx="243260" cy="1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 b="1">
                <a:solidFill>
                  <a:srgbClr val="FFFFFF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8</a:t>
            </a:r>
            <a:endParaRPr sz="600" b="1">
              <a:solidFill>
                <a:srgbClr val="FFFFFF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sp>
        <p:nvSpPr>
          <p:cNvPr id="132" name="Google Shape;132;p18"/>
          <p:cNvSpPr txBox="1"/>
          <p:nvPr/>
        </p:nvSpPr>
        <p:spPr>
          <a:xfrm>
            <a:off x="7356273" y="2732173"/>
            <a:ext cx="242115" cy="1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 b="1">
                <a:solidFill>
                  <a:srgbClr val="FFFFFF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9</a:t>
            </a:r>
            <a:endParaRPr sz="600" b="1">
              <a:solidFill>
                <a:srgbClr val="FFFFFF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sp>
        <p:nvSpPr>
          <p:cNvPr id="133" name="Google Shape;133;p18"/>
          <p:cNvSpPr txBox="1"/>
          <p:nvPr/>
        </p:nvSpPr>
        <p:spPr>
          <a:xfrm>
            <a:off x="753002" y="2732173"/>
            <a:ext cx="243900" cy="1137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 b="1">
                <a:solidFill>
                  <a:srgbClr val="FFFFFF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1</a:t>
            </a:r>
            <a:endParaRPr sz="600" b="1">
              <a:solidFill>
                <a:srgbClr val="FFFFFF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sp>
        <p:nvSpPr>
          <p:cNvPr id="145" name="Google Shape;145;p18"/>
          <p:cNvSpPr/>
          <p:nvPr/>
        </p:nvSpPr>
        <p:spPr>
          <a:xfrm>
            <a:off x="7864651" y="2687227"/>
            <a:ext cx="825000" cy="44400"/>
          </a:xfrm>
          <a:prstGeom prst="rect">
            <a:avLst/>
          </a:prstGeom>
          <a:solidFill>
            <a:srgbClr val="434343"/>
          </a:solidFill>
          <a:ln>
            <a:noFill/>
          </a:ln>
          <a:effectLst>
            <a:outerShdw blurRad="771525" algn="bl" rotWithShape="0">
              <a:srgbClr val="000000">
                <a:alpha val="14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166" name="Text Placeholder 2"/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5690605" y="1156272"/>
            <a:ext cx="1620110" cy="344597"/>
          </a:xfrm>
          <a:prstGeom prst="rect">
            <a:avLst/>
          </a:prstGeom>
        </p:spPr>
        <p:txBody>
          <a:bodyPr/>
          <a:lstStyle>
            <a:lvl1pPr>
              <a:defRPr sz="1000" b="1">
                <a:latin typeface="Helvetica Neue" panose="020B0604020202020204" charset="0"/>
              </a:defRPr>
            </a:lvl1pPr>
          </a:lstStyle>
          <a:p>
            <a:pPr lvl="0"/>
            <a:r>
              <a:rPr lang="en-US"/>
              <a:t>Click to add title</a:t>
            </a:r>
            <a:endParaRPr lang="en-IN"/>
          </a:p>
        </p:txBody>
      </p:sp>
      <p:sp>
        <p:nvSpPr>
          <p:cNvPr id="167" name="Text Placeholder 4"/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5690605" y="1526840"/>
            <a:ext cx="1620110" cy="674892"/>
          </a:xfrm>
          <a:prstGeom prst="rect">
            <a:avLst/>
          </a:prstGeom>
        </p:spPr>
        <p:txBody>
          <a:bodyPr/>
          <a:lstStyle>
            <a:lvl1pPr marL="0" indent="-107950">
              <a:lnSpc>
                <a:spcPct val="150000"/>
              </a:lnSpc>
              <a:buSzPct val="125000"/>
              <a:buFont typeface="Arial" panose="020B0604020202020204" pitchFamily="34" charset="0"/>
              <a:buChar char="•"/>
              <a:defRPr sz="900">
                <a:latin typeface="Helvetica Neue" panose="020B0604020202020204" charset="0"/>
              </a:defRPr>
            </a:lvl1pPr>
          </a:lstStyle>
          <a:p>
            <a:pPr lvl="0"/>
            <a:r>
              <a:rPr lang="en-IN"/>
              <a:t>Click to add text</a:t>
            </a:r>
            <a:endParaRPr lang="en-IN"/>
          </a:p>
        </p:txBody>
      </p:sp>
      <p:sp>
        <p:nvSpPr>
          <p:cNvPr id="168" name="Text Placeholder 2"/>
          <p:cNvSpPr>
            <a:spLocks noGrp="1"/>
          </p:cNvSpPr>
          <p:nvPr userDrawn="1">
            <p:ph type="body" sz="quarter" idx="27" hasCustomPrompt="1"/>
          </p:nvPr>
        </p:nvSpPr>
        <p:spPr>
          <a:xfrm>
            <a:off x="7332695" y="1150458"/>
            <a:ext cx="1620110" cy="345520"/>
          </a:xfrm>
          <a:prstGeom prst="rect">
            <a:avLst/>
          </a:prstGeom>
        </p:spPr>
        <p:txBody>
          <a:bodyPr/>
          <a:lstStyle>
            <a:lvl1pPr>
              <a:defRPr sz="1000" b="1">
                <a:latin typeface="Helvetica Neue" panose="020B0604020202020204" charset="0"/>
              </a:defRPr>
            </a:lvl1pPr>
          </a:lstStyle>
          <a:p>
            <a:pPr lvl="0"/>
            <a:r>
              <a:rPr lang="en-US"/>
              <a:t>Click to add title</a:t>
            </a:r>
            <a:endParaRPr lang="en-IN"/>
          </a:p>
        </p:txBody>
      </p:sp>
      <p:sp>
        <p:nvSpPr>
          <p:cNvPr id="169" name="Text Placeholder 4"/>
          <p:cNvSpPr>
            <a:spLocks noGrp="1"/>
          </p:cNvSpPr>
          <p:nvPr userDrawn="1">
            <p:ph type="body" sz="quarter" idx="28" hasCustomPrompt="1"/>
          </p:nvPr>
        </p:nvSpPr>
        <p:spPr>
          <a:xfrm>
            <a:off x="7332695" y="1527847"/>
            <a:ext cx="1620110" cy="674892"/>
          </a:xfrm>
          <a:prstGeom prst="rect">
            <a:avLst/>
          </a:prstGeom>
        </p:spPr>
        <p:txBody>
          <a:bodyPr/>
          <a:lstStyle>
            <a:lvl1pPr marL="0" indent="-107950">
              <a:lnSpc>
                <a:spcPct val="150000"/>
              </a:lnSpc>
              <a:buSzPct val="125000"/>
              <a:buFont typeface="Arial" panose="020B0604020202020204" pitchFamily="34" charset="0"/>
              <a:buChar char="•"/>
              <a:defRPr sz="900">
                <a:latin typeface="Helvetica Neue" panose="020B0604020202020204" charset="0"/>
              </a:defRPr>
            </a:lvl1pPr>
          </a:lstStyle>
          <a:p>
            <a:pPr lvl="0"/>
            <a:r>
              <a:rPr lang="en-IN"/>
              <a:t>Click to add text</a:t>
            </a:r>
            <a:endParaRPr lang="en-IN"/>
          </a:p>
        </p:txBody>
      </p:sp>
      <p:sp>
        <p:nvSpPr>
          <p:cNvPr id="170" name="Text Placeholder 2"/>
          <p:cNvSpPr>
            <a:spLocks noGrp="1"/>
          </p:cNvSpPr>
          <p:nvPr userDrawn="1">
            <p:ph type="body" sz="quarter" idx="29" hasCustomPrompt="1"/>
          </p:nvPr>
        </p:nvSpPr>
        <p:spPr>
          <a:xfrm>
            <a:off x="4053117" y="1158334"/>
            <a:ext cx="1620110" cy="336247"/>
          </a:xfrm>
          <a:prstGeom prst="rect">
            <a:avLst/>
          </a:prstGeom>
        </p:spPr>
        <p:txBody>
          <a:bodyPr/>
          <a:lstStyle>
            <a:lvl1pPr>
              <a:defRPr sz="1000" b="1">
                <a:latin typeface="Helvetica Neue" panose="020B0604020202020204" charset="0"/>
              </a:defRPr>
            </a:lvl1pPr>
          </a:lstStyle>
          <a:p>
            <a:pPr lvl="0"/>
            <a:r>
              <a:rPr lang="en-US"/>
              <a:t>Click to add title</a:t>
            </a:r>
            <a:endParaRPr lang="en-IN"/>
          </a:p>
        </p:txBody>
      </p:sp>
      <p:sp>
        <p:nvSpPr>
          <p:cNvPr id="171" name="Text Placeholder 4"/>
          <p:cNvSpPr>
            <a:spLocks noGrp="1"/>
          </p:cNvSpPr>
          <p:nvPr userDrawn="1">
            <p:ph type="body" sz="quarter" idx="30" hasCustomPrompt="1"/>
          </p:nvPr>
        </p:nvSpPr>
        <p:spPr>
          <a:xfrm>
            <a:off x="4053117" y="1526451"/>
            <a:ext cx="1620110" cy="674892"/>
          </a:xfrm>
          <a:prstGeom prst="rect">
            <a:avLst/>
          </a:prstGeom>
        </p:spPr>
        <p:txBody>
          <a:bodyPr/>
          <a:lstStyle>
            <a:lvl1pPr marL="0" indent="-107950">
              <a:lnSpc>
                <a:spcPct val="150000"/>
              </a:lnSpc>
              <a:buSzPct val="125000"/>
              <a:buFont typeface="Arial" panose="020B0604020202020204" pitchFamily="34" charset="0"/>
              <a:buChar char="•"/>
              <a:defRPr sz="900">
                <a:latin typeface="Helvetica Neue" panose="020B0604020202020204" charset="0"/>
              </a:defRPr>
            </a:lvl1pPr>
          </a:lstStyle>
          <a:p>
            <a:pPr lvl="0"/>
            <a:r>
              <a:rPr lang="en-IN"/>
              <a:t>Click to add text</a:t>
            </a:r>
            <a:endParaRPr lang="en-IN"/>
          </a:p>
        </p:txBody>
      </p:sp>
      <p:sp>
        <p:nvSpPr>
          <p:cNvPr id="172" name="Text Placeholder 2"/>
          <p:cNvSpPr>
            <a:spLocks noGrp="1"/>
          </p:cNvSpPr>
          <p:nvPr userDrawn="1">
            <p:ph type="body" sz="quarter" idx="31" hasCustomPrompt="1"/>
          </p:nvPr>
        </p:nvSpPr>
        <p:spPr>
          <a:xfrm>
            <a:off x="2416271" y="1153266"/>
            <a:ext cx="1620110" cy="345520"/>
          </a:xfrm>
          <a:prstGeom prst="rect">
            <a:avLst/>
          </a:prstGeom>
        </p:spPr>
        <p:txBody>
          <a:bodyPr/>
          <a:lstStyle>
            <a:lvl1pPr>
              <a:defRPr sz="1000" b="1">
                <a:latin typeface="Helvetica Neue" panose="020B0604020202020204" charset="0"/>
              </a:defRPr>
            </a:lvl1pPr>
          </a:lstStyle>
          <a:p>
            <a:pPr lvl="0"/>
            <a:r>
              <a:rPr lang="en-US"/>
              <a:t>Click to add title</a:t>
            </a:r>
            <a:endParaRPr lang="en-IN"/>
          </a:p>
        </p:txBody>
      </p:sp>
      <p:sp>
        <p:nvSpPr>
          <p:cNvPr id="173" name="Text Placeholder 4"/>
          <p:cNvSpPr>
            <a:spLocks noGrp="1"/>
          </p:cNvSpPr>
          <p:nvPr userDrawn="1">
            <p:ph type="body" sz="quarter" idx="32" hasCustomPrompt="1"/>
          </p:nvPr>
        </p:nvSpPr>
        <p:spPr>
          <a:xfrm>
            <a:off x="2416271" y="1530655"/>
            <a:ext cx="1620110" cy="674892"/>
          </a:xfrm>
          <a:prstGeom prst="rect">
            <a:avLst/>
          </a:prstGeom>
        </p:spPr>
        <p:txBody>
          <a:bodyPr/>
          <a:lstStyle>
            <a:lvl1pPr marL="0" indent="-107950">
              <a:lnSpc>
                <a:spcPct val="150000"/>
              </a:lnSpc>
              <a:buSzPct val="125000"/>
              <a:buFont typeface="Arial" panose="020B0604020202020204" pitchFamily="34" charset="0"/>
              <a:buChar char="•"/>
              <a:defRPr sz="900">
                <a:latin typeface="Helvetica Neue" panose="020B0604020202020204" charset="0"/>
              </a:defRPr>
            </a:lvl1pPr>
          </a:lstStyle>
          <a:p>
            <a:pPr lvl="0"/>
            <a:r>
              <a:rPr lang="en-IN"/>
              <a:t>Click to add text</a:t>
            </a:r>
            <a:endParaRPr lang="en-IN"/>
          </a:p>
        </p:txBody>
      </p:sp>
      <p:sp>
        <p:nvSpPr>
          <p:cNvPr id="174" name="Text Placeholder 2"/>
          <p:cNvSpPr>
            <a:spLocks noGrp="1"/>
          </p:cNvSpPr>
          <p:nvPr userDrawn="1">
            <p:ph type="body" sz="quarter" idx="33" hasCustomPrompt="1"/>
          </p:nvPr>
        </p:nvSpPr>
        <p:spPr>
          <a:xfrm>
            <a:off x="773004" y="1148627"/>
            <a:ext cx="1620110" cy="345520"/>
          </a:xfrm>
          <a:prstGeom prst="rect">
            <a:avLst/>
          </a:prstGeom>
        </p:spPr>
        <p:txBody>
          <a:bodyPr/>
          <a:lstStyle>
            <a:lvl1pPr>
              <a:defRPr sz="1000" b="1">
                <a:latin typeface="Helvetica Neue" panose="020B0604020202020204" charset="0"/>
              </a:defRPr>
            </a:lvl1pPr>
          </a:lstStyle>
          <a:p>
            <a:pPr lvl="0"/>
            <a:r>
              <a:rPr lang="en-US"/>
              <a:t>Click to add title</a:t>
            </a:r>
            <a:endParaRPr lang="en-IN"/>
          </a:p>
        </p:txBody>
      </p:sp>
      <p:sp>
        <p:nvSpPr>
          <p:cNvPr id="175" name="Text Placeholder 4"/>
          <p:cNvSpPr>
            <a:spLocks noGrp="1"/>
          </p:cNvSpPr>
          <p:nvPr userDrawn="1">
            <p:ph type="body" sz="quarter" idx="34" hasCustomPrompt="1"/>
          </p:nvPr>
        </p:nvSpPr>
        <p:spPr>
          <a:xfrm>
            <a:off x="773004" y="1526016"/>
            <a:ext cx="1620110" cy="674892"/>
          </a:xfrm>
          <a:prstGeom prst="rect">
            <a:avLst/>
          </a:prstGeom>
        </p:spPr>
        <p:txBody>
          <a:bodyPr/>
          <a:lstStyle>
            <a:lvl1pPr marL="0" indent="-107950">
              <a:lnSpc>
                <a:spcPct val="150000"/>
              </a:lnSpc>
              <a:buSzPct val="125000"/>
              <a:buFont typeface="Arial" panose="020B0604020202020204" pitchFamily="34" charset="0"/>
              <a:buChar char="•"/>
              <a:defRPr sz="900">
                <a:latin typeface="Helvetica Neue" panose="020B0604020202020204" charset="0"/>
              </a:defRPr>
            </a:lvl1pPr>
          </a:lstStyle>
          <a:p>
            <a:pPr lvl="0"/>
            <a:r>
              <a:rPr lang="en-IN"/>
              <a:t>Click to add text</a:t>
            </a:r>
            <a:endParaRPr lang="en-IN"/>
          </a:p>
        </p:txBody>
      </p:sp>
      <p:sp>
        <p:nvSpPr>
          <p:cNvPr id="176" name="Text Placeholder 2"/>
          <p:cNvSpPr>
            <a:spLocks noGrp="1"/>
          </p:cNvSpPr>
          <p:nvPr userDrawn="1">
            <p:ph type="body" sz="quarter" idx="35" hasCustomPrompt="1"/>
          </p:nvPr>
        </p:nvSpPr>
        <p:spPr>
          <a:xfrm>
            <a:off x="6514510" y="3230510"/>
            <a:ext cx="1620103" cy="345520"/>
          </a:xfrm>
          <a:prstGeom prst="rect">
            <a:avLst/>
          </a:prstGeom>
        </p:spPr>
        <p:txBody>
          <a:bodyPr/>
          <a:lstStyle>
            <a:lvl1pPr>
              <a:defRPr sz="1000" b="1">
                <a:latin typeface="Helvetica Neue" panose="020B0604020202020204" charset="0"/>
              </a:defRPr>
            </a:lvl1pPr>
          </a:lstStyle>
          <a:p>
            <a:pPr lvl="0"/>
            <a:r>
              <a:rPr lang="en-US"/>
              <a:t>Click to add title</a:t>
            </a:r>
            <a:endParaRPr lang="en-IN"/>
          </a:p>
        </p:txBody>
      </p:sp>
      <p:sp>
        <p:nvSpPr>
          <p:cNvPr id="177" name="Text Placeholder 4"/>
          <p:cNvSpPr>
            <a:spLocks noGrp="1"/>
          </p:cNvSpPr>
          <p:nvPr userDrawn="1">
            <p:ph type="body" sz="quarter" idx="36" hasCustomPrompt="1"/>
          </p:nvPr>
        </p:nvSpPr>
        <p:spPr>
          <a:xfrm>
            <a:off x="6514510" y="3607899"/>
            <a:ext cx="1620103" cy="674892"/>
          </a:xfrm>
          <a:prstGeom prst="rect">
            <a:avLst/>
          </a:prstGeom>
        </p:spPr>
        <p:txBody>
          <a:bodyPr/>
          <a:lstStyle>
            <a:lvl1pPr marL="0" indent="-107950">
              <a:lnSpc>
                <a:spcPct val="150000"/>
              </a:lnSpc>
              <a:buSzPct val="125000"/>
              <a:buFont typeface="Arial" panose="020B0604020202020204" pitchFamily="34" charset="0"/>
              <a:buChar char="•"/>
              <a:defRPr sz="900">
                <a:latin typeface="Helvetica Neue" panose="020B0604020202020204" charset="0"/>
              </a:defRPr>
            </a:lvl1pPr>
          </a:lstStyle>
          <a:p>
            <a:pPr lvl="0"/>
            <a:r>
              <a:rPr lang="en-IN"/>
              <a:t>Click to add text</a:t>
            </a:r>
            <a:endParaRPr lang="en-IN"/>
          </a:p>
        </p:txBody>
      </p:sp>
      <p:sp>
        <p:nvSpPr>
          <p:cNvPr id="178" name="Text Placeholder 2"/>
          <p:cNvSpPr>
            <a:spLocks noGrp="1"/>
          </p:cNvSpPr>
          <p:nvPr userDrawn="1">
            <p:ph type="body" sz="quarter" idx="37" hasCustomPrompt="1"/>
          </p:nvPr>
        </p:nvSpPr>
        <p:spPr>
          <a:xfrm>
            <a:off x="4877022" y="3221048"/>
            <a:ext cx="1620103" cy="354642"/>
          </a:xfrm>
          <a:prstGeom prst="rect">
            <a:avLst/>
          </a:prstGeom>
        </p:spPr>
        <p:txBody>
          <a:bodyPr/>
          <a:lstStyle>
            <a:lvl1pPr>
              <a:defRPr sz="1000" b="1">
                <a:latin typeface="Helvetica Neue" panose="020B0604020202020204" charset="0"/>
              </a:defRPr>
            </a:lvl1pPr>
          </a:lstStyle>
          <a:p>
            <a:pPr lvl="0"/>
            <a:r>
              <a:rPr lang="en-US"/>
              <a:t>Click to add title</a:t>
            </a:r>
            <a:endParaRPr lang="en-IN"/>
          </a:p>
        </p:txBody>
      </p:sp>
      <p:sp>
        <p:nvSpPr>
          <p:cNvPr id="179" name="Text Placeholder 4"/>
          <p:cNvSpPr>
            <a:spLocks noGrp="1"/>
          </p:cNvSpPr>
          <p:nvPr userDrawn="1">
            <p:ph type="body" sz="quarter" idx="38" hasCustomPrompt="1"/>
          </p:nvPr>
        </p:nvSpPr>
        <p:spPr>
          <a:xfrm>
            <a:off x="4877022" y="3607559"/>
            <a:ext cx="1620103" cy="674892"/>
          </a:xfrm>
          <a:prstGeom prst="rect">
            <a:avLst/>
          </a:prstGeom>
        </p:spPr>
        <p:txBody>
          <a:bodyPr/>
          <a:lstStyle>
            <a:lvl1pPr marL="0" indent="-107950">
              <a:lnSpc>
                <a:spcPct val="150000"/>
              </a:lnSpc>
              <a:buSzPct val="125000"/>
              <a:buFont typeface="Arial" panose="020B0604020202020204" pitchFamily="34" charset="0"/>
              <a:buChar char="•"/>
              <a:defRPr sz="900">
                <a:latin typeface="Helvetica Neue" panose="020B0604020202020204" charset="0"/>
              </a:defRPr>
            </a:lvl1pPr>
          </a:lstStyle>
          <a:p>
            <a:pPr lvl="0"/>
            <a:r>
              <a:rPr lang="en-IN"/>
              <a:t>Click to add text</a:t>
            </a:r>
            <a:endParaRPr lang="en-IN"/>
          </a:p>
        </p:txBody>
      </p:sp>
      <p:sp>
        <p:nvSpPr>
          <p:cNvPr id="180" name="Text Placeholder 2"/>
          <p:cNvSpPr>
            <a:spLocks noGrp="1"/>
          </p:cNvSpPr>
          <p:nvPr userDrawn="1">
            <p:ph type="body" sz="quarter" idx="39" hasCustomPrompt="1"/>
          </p:nvPr>
        </p:nvSpPr>
        <p:spPr>
          <a:xfrm>
            <a:off x="3233351" y="3221048"/>
            <a:ext cx="1620103" cy="352169"/>
          </a:xfrm>
          <a:prstGeom prst="rect">
            <a:avLst/>
          </a:prstGeom>
        </p:spPr>
        <p:txBody>
          <a:bodyPr/>
          <a:lstStyle>
            <a:lvl1pPr>
              <a:defRPr sz="1000" b="1">
                <a:latin typeface="Helvetica Neue" panose="020B0604020202020204" charset="0"/>
              </a:defRPr>
            </a:lvl1pPr>
          </a:lstStyle>
          <a:p>
            <a:pPr lvl="0"/>
            <a:r>
              <a:rPr lang="en-US"/>
              <a:t>Click to add title</a:t>
            </a:r>
            <a:endParaRPr lang="en-IN"/>
          </a:p>
        </p:txBody>
      </p:sp>
      <p:sp>
        <p:nvSpPr>
          <p:cNvPr id="181" name="Text Placeholder 4"/>
          <p:cNvSpPr>
            <a:spLocks noGrp="1"/>
          </p:cNvSpPr>
          <p:nvPr userDrawn="1">
            <p:ph type="body" sz="quarter" idx="40" hasCustomPrompt="1"/>
          </p:nvPr>
        </p:nvSpPr>
        <p:spPr>
          <a:xfrm>
            <a:off x="3233351" y="3568051"/>
            <a:ext cx="1620103" cy="714399"/>
          </a:xfrm>
          <a:prstGeom prst="rect">
            <a:avLst/>
          </a:prstGeom>
        </p:spPr>
        <p:txBody>
          <a:bodyPr/>
          <a:lstStyle>
            <a:lvl1pPr marL="0" indent="-107950">
              <a:lnSpc>
                <a:spcPct val="150000"/>
              </a:lnSpc>
              <a:buSzPct val="125000"/>
              <a:buFont typeface="Arial" panose="020B0604020202020204" pitchFamily="34" charset="0"/>
              <a:buChar char="•"/>
              <a:defRPr sz="900">
                <a:latin typeface="Helvetica Neue" panose="020B0604020202020204" charset="0"/>
              </a:defRPr>
            </a:lvl1pPr>
          </a:lstStyle>
          <a:p>
            <a:pPr lvl="0"/>
            <a:r>
              <a:rPr lang="en-IN"/>
              <a:t>Click to add text</a:t>
            </a:r>
            <a:endParaRPr lang="en-IN"/>
          </a:p>
        </p:txBody>
      </p:sp>
      <p:sp>
        <p:nvSpPr>
          <p:cNvPr id="182" name="Text Placeholder 2"/>
          <p:cNvSpPr>
            <a:spLocks noGrp="1"/>
          </p:cNvSpPr>
          <p:nvPr userDrawn="1">
            <p:ph type="body" sz="quarter" idx="41" hasCustomPrompt="1"/>
          </p:nvPr>
        </p:nvSpPr>
        <p:spPr>
          <a:xfrm>
            <a:off x="1590084" y="3223058"/>
            <a:ext cx="1620103" cy="345520"/>
          </a:xfrm>
          <a:prstGeom prst="rect">
            <a:avLst/>
          </a:prstGeom>
        </p:spPr>
        <p:txBody>
          <a:bodyPr/>
          <a:lstStyle>
            <a:lvl1pPr>
              <a:defRPr sz="1000" b="1">
                <a:latin typeface="Helvetica Neue" panose="020B0604020202020204" charset="0"/>
              </a:defRPr>
            </a:lvl1pPr>
          </a:lstStyle>
          <a:p>
            <a:pPr lvl="0"/>
            <a:r>
              <a:rPr lang="en-US"/>
              <a:t>Click to add title</a:t>
            </a:r>
            <a:endParaRPr lang="en-IN"/>
          </a:p>
        </p:txBody>
      </p:sp>
      <p:sp>
        <p:nvSpPr>
          <p:cNvPr id="183" name="Text Placeholder 4"/>
          <p:cNvSpPr>
            <a:spLocks noGrp="1"/>
          </p:cNvSpPr>
          <p:nvPr userDrawn="1">
            <p:ph type="body" sz="quarter" idx="42" hasCustomPrompt="1"/>
          </p:nvPr>
        </p:nvSpPr>
        <p:spPr>
          <a:xfrm>
            <a:off x="1590084" y="3600447"/>
            <a:ext cx="1620103" cy="674892"/>
          </a:xfrm>
          <a:prstGeom prst="rect">
            <a:avLst/>
          </a:prstGeom>
        </p:spPr>
        <p:txBody>
          <a:bodyPr/>
          <a:lstStyle>
            <a:lvl1pPr marL="0" indent="-107950">
              <a:lnSpc>
                <a:spcPct val="150000"/>
              </a:lnSpc>
              <a:buSzPct val="125000"/>
              <a:buFont typeface="Arial" panose="020B0604020202020204" pitchFamily="34" charset="0"/>
              <a:buChar char="•"/>
              <a:defRPr sz="900">
                <a:latin typeface="Helvetica Neue" panose="020B0604020202020204" charset="0"/>
              </a:defRPr>
            </a:lvl1pPr>
          </a:lstStyle>
          <a:p>
            <a:pPr lvl="0"/>
            <a:r>
              <a:rPr lang="en-IN"/>
              <a:t>Click to add text</a:t>
            </a:r>
            <a:endParaRPr lang="en-IN"/>
          </a:p>
        </p:txBody>
      </p:sp>
      <p:sp>
        <p:nvSpPr>
          <p:cNvPr id="65" name="Title Placeholder 1"/>
          <p:cNvSpPr txBox="1"/>
          <p:nvPr userDrawn="1"/>
        </p:nvSpPr>
        <p:spPr>
          <a:xfrm>
            <a:off x="310302" y="168891"/>
            <a:ext cx="7886700" cy="533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2600" b="1" i="0" u="none" strike="noStrike" cap="none">
                <a:solidFill>
                  <a:srgbClr val="000000"/>
                </a:solidFill>
                <a:latin typeface="Helvetica Neue" panose="020B0604020202020204" charset="0"/>
                <a:ea typeface="Helvetica Neue" panose="020B0604020202020204" charset="0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r>
              <a:rPr lang="en-US"/>
              <a:t>How will</a:t>
            </a:r>
            <a:r>
              <a:rPr lang="en-US" baseline="0"/>
              <a:t> we Learn?</a:t>
            </a:r>
            <a:endParaRPr lang="en-US" baseline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arning_Objectives_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68;p12"/>
          <p:cNvSpPr/>
          <p:nvPr userDrawn="1"/>
        </p:nvSpPr>
        <p:spPr>
          <a:xfrm>
            <a:off x="0" y="0"/>
            <a:ext cx="4120816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4" name="Google Shape;72;p12"/>
          <p:cNvPicPr preferRelativeResize="0"/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719" y="923821"/>
            <a:ext cx="3349378" cy="3295858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35;p7"/>
          <p:cNvSpPr txBox="1">
            <a:spLocks noGrp="1"/>
          </p:cNvSpPr>
          <p:nvPr>
            <p:ph type="body" idx="12"/>
          </p:nvPr>
        </p:nvSpPr>
        <p:spPr>
          <a:xfrm>
            <a:off x="4247606" y="175333"/>
            <a:ext cx="3561900" cy="58084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 panose="020B0604020202020204"/>
              <a:buNone/>
              <a:defRPr sz="2000" b="1">
                <a:solidFill>
                  <a:srgbClr val="000000"/>
                </a:solidFill>
                <a:latin typeface="+mj-lt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 panose="020B0604020202020204"/>
              <a:buChar char="○"/>
              <a:defRPr sz="14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 panose="020B0604020202020204"/>
              <a:buChar char="■"/>
              <a:defRPr sz="14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 panose="020B0604020202020204"/>
              <a:buChar char="●"/>
              <a:defRPr sz="14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 panose="020B0604020202020204"/>
              <a:buChar char="○"/>
              <a:defRPr sz="14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 panose="020B0604020202020204"/>
              <a:buChar char="■"/>
              <a:defRPr sz="14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 panose="020B0604020202020204"/>
              <a:buChar char="●"/>
              <a:defRPr sz="14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 panose="020B0604020202020204"/>
              <a:buChar char="○"/>
              <a:defRPr sz="14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 panose="020B0604020202020204"/>
              <a:buChar char="■"/>
              <a:defRPr sz="14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/>
        </p:txBody>
      </p:sp>
      <p:sp>
        <p:nvSpPr>
          <p:cNvPr id="6" name="Google Shape;18;p3"/>
          <p:cNvSpPr txBox="1">
            <a:spLocks noGrp="1"/>
          </p:cNvSpPr>
          <p:nvPr>
            <p:ph type="body" idx="13" hasCustomPrompt="1"/>
          </p:nvPr>
        </p:nvSpPr>
        <p:spPr>
          <a:xfrm>
            <a:off x="4120816" y="560419"/>
            <a:ext cx="4315518" cy="34438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defTabSz="91440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●"/>
              <a:defRPr lang="en-US" sz="1400" b="0" i="0" u="none" strike="noStrike" cap="none" dirty="0" smtClean="0">
                <a:solidFill>
                  <a:srgbClr val="000000"/>
                </a:solidFill>
                <a:latin typeface="+mn-lt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822960" lvl="1" indent="-33020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Wingdings" panose="05000000000000000000" pitchFamily="2" charset="2"/>
              <a:buChar char="§"/>
              <a:defRPr sz="1400">
                <a:solidFill>
                  <a:srgbClr val="000000"/>
                </a:solidFill>
                <a:latin typeface="+mn-lt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1371600" lvl="2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 panose="020B0604020202020204"/>
              <a:buChar char="■"/>
              <a:defRPr sz="16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1828800" lvl="3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 panose="020B0604020202020204"/>
              <a:buChar char="●"/>
              <a:defRPr sz="16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2286000" lvl="4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 panose="020B0604020202020204"/>
              <a:buChar char="○"/>
              <a:defRPr sz="16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2743200" lvl="5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 panose="020B0604020202020204"/>
              <a:buChar char="■"/>
              <a:defRPr sz="16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3200400" lvl="6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 panose="020B0604020202020204"/>
              <a:buChar char="●"/>
              <a:defRPr sz="16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3657600" lvl="7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 panose="020B0604020202020204"/>
              <a:buChar char="○"/>
              <a:defRPr sz="16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4114800" lvl="8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 panose="020B0604020202020204"/>
              <a:buChar char="■"/>
              <a:defRPr sz="16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r>
              <a:rPr lang="en-US" err="1"/>
              <a:t>Dfhfghfddfh</a:t>
            </a:r>
            <a:endParaRPr lang="en-US"/>
          </a:p>
          <a:p>
            <a:r>
              <a:rPr lang="en-US"/>
              <a:t>Modify, commit and push the changes to the repository</a:t>
            </a:r>
            <a:endParaRPr lang="en-US"/>
          </a:p>
          <a:p>
            <a:pPr lvl="1"/>
            <a:r>
              <a:rPr lang="en-US" err="1"/>
              <a:t>djjfhfj</a:t>
            </a:r>
            <a:endParaRPr lang="en-US" err="1"/>
          </a:p>
        </p:txBody>
      </p:sp>
      <p:sp>
        <p:nvSpPr>
          <p:cNvPr id="12" name="Google Shape;10;p1"/>
          <p:cNvSpPr txBox="1"/>
          <p:nvPr userDrawn="1"/>
        </p:nvSpPr>
        <p:spPr>
          <a:xfrm flipH="1">
            <a:off x="-13432" y="4864458"/>
            <a:ext cx="1535542" cy="32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434343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© NIIT ⬝ StackRoute</a:t>
            </a:r>
            <a:endParaRPr sz="900">
              <a:solidFill>
                <a:srgbClr val="434343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arning_Objectives_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68;p12"/>
          <p:cNvSpPr/>
          <p:nvPr userDrawn="1"/>
        </p:nvSpPr>
        <p:spPr>
          <a:xfrm>
            <a:off x="5023197" y="0"/>
            <a:ext cx="4120816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14" name="Google Shape;72;p12"/>
          <p:cNvPicPr preferRelativeResize="0"/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8916" y="923821"/>
            <a:ext cx="3349378" cy="3295858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35;p7"/>
          <p:cNvSpPr txBox="1">
            <a:spLocks noGrp="1"/>
          </p:cNvSpPr>
          <p:nvPr>
            <p:ph type="body" idx="12"/>
          </p:nvPr>
        </p:nvSpPr>
        <p:spPr>
          <a:xfrm>
            <a:off x="204346" y="175335"/>
            <a:ext cx="3561900" cy="58084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 panose="020B0604020202020204"/>
              <a:buNone/>
              <a:defRPr sz="2000" b="1">
                <a:solidFill>
                  <a:srgbClr val="000000"/>
                </a:solidFill>
                <a:latin typeface="+mj-lt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 panose="020B0604020202020204"/>
              <a:buChar char="○"/>
              <a:defRPr sz="14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 panose="020B0604020202020204"/>
              <a:buChar char="■"/>
              <a:defRPr sz="14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 panose="020B0604020202020204"/>
              <a:buChar char="●"/>
              <a:defRPr sz="14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 panose="020B0604020202020204"/>
              <a:buChar char="○"/>
              <a:defRPr sz="14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 panose="020B0604020202020204"/>
              <a:buChar char="■"/>
              <a:defRPr sz="14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 panose="020B0604020202020204"/>
              <a:buChar char="●"/>
              <a:defRPr sz="14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 panose="020B0604020202020204"/>
              <a:buChar char="○"/>
              <a:defRPr sz="14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 panose="020B0604020202020204"/>
              <a:buChar char="■"/>
              <a:defRPr sz="14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/>
        </p:txBody>
      </p:sp>
      <p:sp>
        <p:nvSpPr>
          <p:cNvPr id="18" name="Google Shape;18;p3"/>
          <p:cNvSpPr txBox="1">
            <a:spLocks noGrp="1"/>
          </p:cNvSpPr>
          <p:nvPr>
            <p:ph type="body" idx="13" hasCustomPrompt="1"/>
          </p:nvPr>
        </p:nvSpPr>
        <p:spPr>
          <a:xfrm>
            <a:off x="77556" y="562457"/>
            <a:ext cx="4043248" cy="339909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defTabSz="91440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●"/>
              <a:defRPr lang="en-US" sz="1400" b="0" i="0" u="none" strike="noStrike" cap="none" dirty="0" smtClean="0">
                <a:solidFill>
                  <a:srgbClr val="000000"/>
                </a:solidFill>
                <a:latin typeface="+mn-lt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822960" lvl="1" indent="-33020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Wingdings" panose="05000000000000000000" pitchFamily="2" charset="2"/>
              <a:buChar char="§"/>
              <a:defRPr sz="1400">
                <a:solidFill>
                  <a:srgbClr val="000000"/>
                </a:solidFill>
                <a:latin typeface="+mn-lt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1371600" lvl="2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 panose="020B0604020202020204"/>
              <a:buChar char="■"/>
              <a:defRPr sz="16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1828800" lvl="3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 panose="020B0604020202020204"/>
              <a:buChar char="●"/>
              <a:defRPr sz="16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2286000" lvl="4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 panose="020B0604020202020204"/>
              <a:buChar char="○"/>
              <a:defRPr sz="16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2743200" lvl="5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 panose="020B0604020202020204"/>
              <a:buChar char="■"/>
              <a:defRPr sz="16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3200400" lvl="6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 panose="020B0604020202020204"/>
              <a:buChar char="●"/>
              <a:defRPr sz="16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3657600" lvl="7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 panose="020B0604020202020204"/>
              <a:buChar char="○"/>
              <a:defRPr sz="16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4114800" lvl="8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 panose="020B0604020202020204"/>
              <a:buChar char="■"/>
              <a:defRPr sz="16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r>
              <a:rPr lang="en-US" err="1"/>
              <a:t>Dfhfghfddfh</a:t>
            </a:r>
            <a:endParaRPr lang="en-US"/>
          </a:p>
          <a:p>
            <a:r>
              <a:rPr lang="en-US"/>
              <a:t>Modify, commit and push the changes to the repository</a:t>
            </a:r>
            <a:endParaRPr lang="en-US"/>
          </a:p>
          <a:p>
            <a:pPr lvl="1"/>
            <a:r>
              <a:rPr lang="en-US" err="1"/>
              <a:t>djjfhfj</a:t>
            </a:r>
            <a:endParaRPr lang="en-US" err="1"/>
          </a:p>
        </p:txBody>
      </p:sp>
      <p:sp>
        <p:nvSpPr>
          <p:cNvPr id="9" name="Google Shape;8;p1"/>
          <p:cNvSpPr/>
          <p:nvPr userDrawn="1"/>
        </p:nvSpPr>
        <p:spPr>
          <a:xfrm>
            <a:off x="8853135" y="4859797"/>
            <a:ext cx="209595" cy="202334"/>
          </a:xfrm>
          <a:prstGeom prst="flowChartConnector">
            <a:avLst/>
          </a:prstGeom>
          <a:solidFill>
            <a:srgbClr val="FF7F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10" name="Google Shape;9;p1"/>
          <p:cNvSpPr txBox="1"/>
          <p:nvPr userDrawn="1"/>
        </p:nvSpPr>
        <p:spPr>
          <a:xfrm>
            <a:off x="8796622" y="4814173"/>
            <a:ext cx="322621" cy="285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800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</a:fld>
            <a:endParaRPr sz="800">
              <a:solidFill>
                <a:srgbClr val="FFFFFF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pic>
        <p:nvPicPr>
          <p:cNvPr id="19" name="Picture 18" descr="A picture containing text, tableware, plate, dishware&#10;&#10;Description automatically generated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676279" y="50412"/>
            <a:ext cx="439807" cy="668662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8" Type="http://schemas.openxmlformats.org/officeDocument/2006/relationships/theme" Target="../theme/theme1.xml"/><Relationship Id="rId37" Type="http://schemas.openxmlformats.org/officeDocument/2006/relationships/image" Target="../media/image7.png"/><Relationship Id="rId36" Type="http://schemas.openxmlformats.org/officeDocument/2006/relationships/slideLayout" Target="../slideLayouts/slideLayout36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" Type="http://schemas.openxmlformats.org/officeDocument/2006/relationships/slideLayout" Target="../slideLayouts/slideLayout3.xml"/><Relationship Id="rId29" Type="http://schemas.openxmlformats.org/officeDocument/2006/relationships/slideLayout" Target="../slideLayouts/slideLayout29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5.xml"/><Relationship Id="rId8" Type="http://schemas.openxmlformats.org/officeDocument/2006/relationships/slideLayout" Target="../slideLayouts/slideLayout44.xml"/><Relationship Id="rId7" Type="http://schemas.openxmlformats.org/officeDocument/2006/relationships/slideLayout" Target="../slideLayouts/slideLayout43.xml"/><Relationship Id="rId6" Type="http://schemas.openxmlformats.org/officeDocument/2006/relationships/slideLayout" Target="../slideLayouts/slideLayout42.xml"/><Relationship Id="rId5" Type="http://schemas.openxmlformats.org/officeDocument/2006/relationships/slideLayout" Target="../slideLayouts/slideLayout41.xml"/><Relationship Id="rId4" Type="http://schemas.openxmlformats.org/officeDocument/2006/relationships/slideLayout" Target="../slideLayouts/slideLayout40.xml"/><Relationship Id="rId39" Type="http://schemas.openxmlformats.org/officeDocument/2006/relationships/theme" Target="../theme/theme2.xml"/><Relationship Id="rId38" Type="http://schemas.openxmlformats.org/officeDocument/2006/relationships/image" Target="../media/image7.png"/><Relationship Id="rId37" Type="http://schemas.openxmlformats.org/officeDocument/2006/relationships/slideLayout" Target="../slideLayouts/slideLayout73.xml"/><Relationship Id="rId36" Type="http://schemas.openxmlformats.org/officeDocument/2006/relationships/slideLayout" Target="../slideLayouts/slideLayout72.xml"/><Relationship Id="rId35" Type="http://schemas.openxmlformats.org/officeDocument/2006/relationships/slideLayout" Target="../slideLayouts/slideLayout71.xml"/><Relationship Id="rId34" Type="http://schemas.openxmlformats.org/officeDocument/2006/relationships/slideLayout" Target="../slideLayouts/slideLayout70.xml"/><Relationship Id="rId33" Type="http://schemas.openxmlformats.org/officeDocument/2006/relationships/slideLayout" Target="../slideLayouts/slideLayout69.xml"/><Relationship Id="rId32" Type="http://schemas.openxmlformats.org/officeDocument/2006/relationships/slideLayout" Target="../slideLayouts/slideLayout68.xml"/><Relationship Id="rId31" Type="http://schemas.openxmlformats.org/officeDocument/2006/relationships/slideLayout" Target="../slideLayouts/slideLayout67.xml"/><Relationship Id="rId30" Type="http://schemas.openxmlformats.org/officeDocument/2006/relationships/slideLayout" Target="../slideLayouts/slideLayout66.xml"/><Relationship Id="rId3" Type="http://schemas.openxmlformats.org/officeDocument/2006/relationships/slideLayout" Target="../slideLayouts/slideLayout39.xml"/><Relationship Id="rId29" Type="http://schemas.openxmlformats.org/officeDocument/2006/relationships/slideLayout" Target="../slideLayouts/slideLayout65.xml"/><Relationship Id="rId28" Type="http://schemas.openxmlformats.org/officeDocument/2006/relationships/slideLayout" Target="../slideLayouts/slideLayout64.xml"/><Relationship Id="rId27" Type="http://schemas.openxmlformats.org/officeDocument/2006/relationships/slideLayout" Target="../slideLayouts/slideLayout63.xml"/><Relationship Id="rId26" Type="http://schemas.openxmlformats.org/officeDocument/2006/relationships/slideLayout" Target="../slideLayouts/slideLayout62.xml"/><Relationship Id="rId25" Type="http://schemas.openxmlformats.org/officeDocument/2006/relationships/slideLayout" Target="../slideLayouts/slideLayout61.xml"/><Relationship Id="rId24" Type="http://schemas.openxmlformats.org/officeDocument/2006/relationships/slideLayout" Target="../slideLayouts/slideLayout60.xml"/><Relationship Id="rId23" Type="http://schemas.openxmlformats.org/officeDocument/2006/relationships/slideLayout" Target="../slideLayouts/slideLayout59.xml"/><Relationship Id="rId22" Type="http://schemas.openxmlformats.org/officeDocument/2006/relationships/slideLayout" Target="../slideLayouts/slideLayout58.xml"/><Relationship Id="rId21" Type="http://schemas.openxmlformats.org/officeDocument/2006/relationships/slideLayout" Target="../slideLayouts/slideLayout57.xml"/><Relationship Id="rId20" Type="http://schemas.openxmlformats.org/officeDocument/2006/relationships/slideLayout" Target="../slideLayouts/slideLayout56.xml"/><Relationship Id="rId2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55.xml"/><Relationship Id="rId18" Type="http://schemas.openxmlformats.org/officeDocument/2006/relationships/slideLayout" Target="../slideLayouts/slideLayout54.xml"/><Relationship Id="rId17" Type="http://schemas.openxmlformats.org/officeDocument/2006/relationships/slideLayout" Target="../slideLayouts/slideLayout53.xml"/><Relationship Id="rId16" Type="http://schemas.openxmlformats.org/officeDocument/2006/relationships/slideLayout" Target="../slideLayouts/slideLayout52.xml"/><Relationship Id="rId15" Type="http://schemas.openxmlformats.org/officeDocument/2006/relationships/slideLayout" Target="../slideLayouts/slideLayout51.xml"/><Relationship Id="rId14" Type="http://schemas.openxmlformats.org/officeDocument/2006/relationships/slideLayout" Target="../slideLayouts/slideLayout50.xml"/><Relationship Id="rId13" Type="http://schemas.openxmlformats.org/officeDocument/2006/relationships/slideLayout" Target="../slideLayouts/slideLayout49.xml"/><Relationship Id="rId12" Type="http://schemas.openxmlformats.org/officeDocument/2006/relationships/slideLayout" Target="../slideLayouts/slideLayout48.xml"/><Relationship Id="rId11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46.xml"/><Relationship Id="rId1" Type="http://schemas.openxmlformats.org/officeDocument/2006/relationships/slideLayout" Target="../slideLayouts/slideLayout3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1"/>
          <p:cNvSpPr/>
          <p:nvPr/>
        </p:nvSpPr>
        <p:spPr>
          <a:xfrm>
            <a:off x="8853135" y="4859797"/>
            <a:ext cx="209595" cy="202334"/>
          </a:xfrm>
          <a:prstGeom prst="flowChartConnector">
            <a:avLst/>
          </a:prstGeom>
          <a:solidFill>
            <a:srgbClr val="FF7F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9" name="Google Shape;9;p1"/>
          <p:cNvSpPr txBox="1"/>
          <p:nvPr/>
        </p:nvSpPr>
        <p:spPr>
          <a:xfrm>
            <a:off x="8796622" y="4814173"/>
            <a:ext cx="322621" cy="285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800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</a:fld>
            <a:endParaRPr sz="800">
              <a:solidFill>
                <a:srgbClr val="FFFFFF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0" name="Google Shape;10;p1"/>
          <p:cNvSpPr txBox="1"/>
          <p:nvPr userDrawn="1"/>
        </p:nvSpPr>
        <p:spPr>
          <a:xfrm flipH="1">
            <a:off x="-13432" y="4864458"/>
            <a:ext cx="1535542" cy="32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434343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© NIIT ⬝ StackRoute</a:t>
            </a:r>
            <a:endParaRPr sz="900">
              <a:solidFill>
                <a:srgbClr val="434343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310302" y="168891"/>
            <a:ext cx="7886700" cy="533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pic>
        <p:nvPicPr>
          <p:cNvPr id="4" name="Picture 3" descr="A picture containing text, tableware, plate, dishware&#10;&#10;Description automatically generated"/>
          <p:cNvPicPr>
            <a:picLocks noChangeAspect="1"/>
          </p:cNvPicPr>
          <p:nvPr userDrawn="1"/>
        </p:nvPicPr>
        <p:blipFill>
          <a:blip r:embed="rId37"/>
          <a:stretch>
            <a:fillRect/>
          </a:stretch>
        </p:blipFill>
        <p:spPr>
          <a:xfrm>
            <a:off x="8676279" y="50412"/>
            <a:ext cx="439807" cy="668662"/>
          </a:xfrm>
          <a:prstGeom prst="rect">
            <a:avLst/>
          </a:prstGeom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2600" b="1" i="0" u="none" strike="noStrike" cap="none">
          <a:solidFill>
            <a:srgbClr val="000000"/>
          </a:solidFill>
          <a:latin typeface="+mj-lt"/>
          <a:ea typeface="Helvetica Neue" panose="020B0604020202020204" charset="0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1"/>
          <p:cNvSpPr/>
          <p:nvPr/>
        </p:nvSpPr>
        <p:spPr>
          <a:xfrm>
            <a:off x="8773097" y="4840749"/>
            <a:ext cx="209595" cy="202334"/>
          </a:xfrm>
          <a:prstGeom prst="flowChartConnector">
            <a:avLst/>
          </a:prstGeom>
          <a:solidFill>
            <a:srgbClr val="FF7F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9" name="Google Shape;9;p1"/>
          <p:cNvSpPr txBox="1"/>
          <p:nvPr/>
        </p:nvSpPr>
        <p:spPr>
          <a:xfrm>
            <a:off x="8716584" y="4795125"/>
            <a:ext cx="322621" cy="285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800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</a:fld>
            <a:endParaRPr sz="800">
              <a:solidFill>
                <a:srgbClr val="FFFFFF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0" name="Google Shape;10;p1"/>
          <p:cNvSpPr txBox="1"/>
          <p:nvPr userDrawn="1"/>
        </p:nvSpPr>
        <p:spPr>
          <a:xfrm flipH="1">
            <a:off x="-3908" y="4776353"/>
            <a:ext cx="1535542" cy="32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434343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© NIIT ⬝ STACKROUTE</a:t>
            </a:r>
            <a:endParaRPr sz="900">
              <a:solidFill>
                <a:srgbClr val="434343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310302" y="168891"/>
            <a:ext cx="7886700" cy="533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pic>
        <p:nvPicPr>
          <p:cNvPr id="4" name="Picture 3" descr="A picture containing text, tableware, plate, dishware&#10;&#10;Description automatically generated"/>
          <p:cNvPicPr>
            <a:picLocks noChangeAspect="1"/>
          </p:cNvPicPr>
          <p:nvPr userDrawn="1"/>
        </p:nvPicPr>
        <p:blipFill>
          <a:blip r:embed="rId38"/>
          <a:stretch>
            <a:fillRect/>
          </a:stretch>
        </p:blipFill>
        <p:spPr>
          <a:xfrm>
            <a:off x="8657991" y="64698"/>
            <a:ext cx="439807" cy="668662"/>
          </a:xfrm>
          <a:prstGeom prst="rect">
            <a:avLst/>
          </a:prstGeom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  <p:sldLayoutId id="2147483700" r:id="rId15"/>
    <p:sldLayoutId id="2147483701" r:id="rId16"/>
    <p:sldLayoutId id="2147483702" r:id="rId17"/>
    <p:sldLayoutId id="2147483703" r:id="rId18"/>
    <p:sldLayoutId id="2147483704" r:id="rId19"/>
    <p:sldLayoutId id="2147483705" r:id="rId20"/>
    <p:sldLayoutId id="2147483706" r:id="rId21"/>
    <p:sldLayoutId id="2147483707" r:id="rId22"/>
    <p:sldLayoutId id="2147483708" r:id="rId23"/>
    <p:sldLayoutId id="2147483709" r:id="rId24"/>
    <p:sldLayoutId id="2147483710" r:id="rId25"/>
    <p:sldLayoutId id="2147483711" r:id="rId26"/>
    <p:sldLayoutId id="2147483712" r:id="rId27"/>
    <p:sldLayoutId id="2147483713" r:id="rId28"/>
    <p:sldLayoutId id="2147483714" r:id="rId29"/>
    <p:sldLayoutId id="2147483715" r:id="rId30"/>
    <p:sldLayoutId id="2147483716" r:id="rId31"/>
    <p:sldLayoutId id="2147483717" r:id="rId32"/>
    <p:sldLayoutId id="2147483718" r:id="rId33"/>
    <p:sldLayoutId id="2147483719" r:id="rId34"/>
    <p:sldLayoutId id="2147483720" r:id="rId35"/>
    <p:sldLayoutId id="2147483721" r:id="rId36"/>
    <p:sldLayoutId id="2147483722" r:id="rId3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2600" b="1" i="0" u="none" strike="noStrike" cap="none">
          <a:solidFill>
            <a:srgbClr val="000000"/>
          </a:solidFill>
          <a:latin typeface="+mj-lt"/>
          <a:ea typeface="Helvetica Neue" panose="020B0604020202020204" charset="0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0.xml"/><Relationship Id="rId1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3.xml"/><Relationship Id="rId1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891" r="-13891"/>
          <a:stretch>
            <a:fillRect/>
          </a:stretch>
        </p:blipFill>
        <p:spPr>
          <a:xfrm>
            <a:off x="4654550" y="911225"/>
            <a:ext cx="4011613" cy="3298825"/>
          </a:xfrm>
        </p:spPr>
      </p:pic>
      <p:sp>
        <p:nvSpPr>
          <p:cNvPr id="6" name="Google Shape;160;p19"/>
          <p:cNvSpPr txBox="1">
            <a:spLocks noGrp="1"/>
          </p:cNvSpPr>
          <p:nvPr>
            <p:ph type="ctrTitle"/>
          </p:nvPr>
        </p:nvSpPr>
        <p:spPr>
          <a:xfrm>
            <a:off x="304800" y="896476"/>
            <a:ext cx="4681592" cy="3313573"/>
          </a:xfrm>
        </p:spPr>
        <p:txBody>
          <a:bodyPr anchor="ctr"/>
          <a:lstStyle/>
          <a:p>
            <a:r>
              <a:rPr lang="en-US"/>
              <a:t>Capstone Project –</a:t>
            </a:r>
            <a:r>
              <a:rPr lang="en-US">
                <a:ea typeface="+mj-lt"/>
                <a:cs typeface="+mj-lt"/>
              </a:rPr>
              <a:t>My Work Planner-Kanban Board</a:t>
            </a:r>
            <a:endParaRPr lang="en-US" b="0">
              <a:ea typeface="+mj-lt"/>
              <a:cs typeface="+mj-l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idx="12"/>
          </p:nvPr>
        </p:nvSpPr>
        <p:spPr>
          <a:xfrm>
            <a:off x="4275039" y="320474"/>
            <a:ext cx="4214205" cy="580849"/>
          </a:xfrm>
        </p:spPr>
        <p:txBody>
          <a:bodyPr/>
          <a:lstStyle/>
          <a:p>
            <a:r>
              <a:rPr lang="en-US">
                <a:ea typeface="+mj-lt"/>
                <a:cs typeface="+mj-lt"/>
              </a:rPr>
              <a:t>My Work Planner- Kanban Board</a:t>
            </a:r>
            <a:endParaRPr lang="en-GB" b="0">
              <a:ea typeface="+mj-lt"/>
              <a:cs typeface="+mj-lt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idx="13"/>
          </p:nvPr>
        </p:nvSpPr>
        <p:spPr>
          <a:xfrm>
            <a:off x="4275038" y="824798"/>
            <a:ext cx="4400649" cy="3577081"/>
          </a:xfrm>
        </p:spPr>
        <p:txBody>
          <a:bodyPr/>
          <a:lstStyle/>
          <a:p>
            <a:pPr marL="287655" indent="-287655" algn="just"/>
            <a:r>
              <a:rPr lang="en-US">
                <a:ea typeface="+mn-lt"/>
                <a:cs typeface="+mn-lt"/>
              </a:rPr>
              <a:t>A Kanban board is an agile project management tool designed to help visualize work, limit work-in-progress, and maximize the efficiency of a team.</a:t>
            </a:r>
            <a:endParaRPr lang="en-US"/>
          </a:p>
          <a:p>
            <a:pPr marL="287655" indent="-287655" algn="just"/>
            <a:r>
              <a:rPr lang="en-US">
                <a:ea typeface="+mn-lt"/>
                <a:cs typeface="+mn-lt"/>
              </a:rPr>
              <a:t>The Kanban boards use cards, columns, and continuous improvement to help technology and service teams complete their work on time and track the progress of individual team members.</a:t>
            </a:r>
            <a:endParaRPr lang="en-US">
              <a:ea typeface="+mn-lt"/>
              <a:cs typeface="+mn-lt"/>
            </a:endParaRPr>
          </a:p>
          <a:p>
            <a:pPr marL="287655" indent="-287655" algn="just"/>
            <a:r>
              <a:rPr lang="en-US">
                <a:ea typeface="+mn-lt"/>
                <a:cs typeface="+mn-lt"/>
              </a:rPr>
              <a:t>"Kanban" is the Japanese word for "visual signal."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287496" y="3671302"/>
            <a:ext cx="3568384" cy="123328"/>
          </a:xfrm>
        </p:spPr>
        <p:txBody>
          <a:bodyPr lIns="91440" tIns="45720" rIns="91440" bIns="45720" anchor="ctr"/>
          <a:lstStyle/>
          <a:p>
            <a:pPr algn="ctr"/>
            <a:r>
              <a:rPr lang="en-GB" sz="800">
                <a:solidFill>
                  <a:schemeClr val="bg1">
                    <a:lumMod val="65000"/>
                  </a:schemeClr>
                </a:solidFill>
              </a:rPr>
              <a:t>https://getnave.com/blog/trello-kanban-boards/</a:t>
            </a:r>
            <a:endParaRPr lang="en-US" sz="80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2" name="Picture 2" descr="Graphical user interface, application&#10;&#10;Description automatically generated"/>
          <p:cNvPicPr>
            <a:picLocks noChangeAspect="1"/>
          </p:cNvPicPr>
          <p:nvPr/>
        </p:nvPicPr>
        <p:blipFill rotWithShape="1">
          <a:blip r:embed="rId1"/>
          <a:srcRect l="8342" t="2050" r="8649" b="6996"/>
          <a:stretch>
            <a:fillRect/>
          </a:stretch>
        </p:blipFill>
        <p:spPr>
          <a:xfrm>
            <a:off x="78583" y="1538194"/>
            <a:ext cx="3986211" cy="206711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Project Requirements</a:t>
            </a:r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7000" y="628650"/>
            <a:ext cx="8342209" cy="3975782"/>
          </a:xfrm>
        </p:spPr>
        <p:txBody>
          <a:bodyPr/>
          <a:lstStyle/>
          <a:p>
            <a:r>
              <a:rPr lang="en-US" b="1">
                <a:ea typeface="+mn-lt"/>
                <a:cs typeface="+mn-lt"/>
              </a:rPr>
              <a:t>Quick Add</a:t>
            </a:r>
            <a:r>
              <a:rPr lang="en-US">
                <a:ea typeface="+mn-lt"/>
                <a:cs typeface="+mn-lt"/>
              </a:rPr>
              <a:t>: </a:t>
            </a:r>
            <a:endParaRPr lang="en-US">
              <a:ea typeface="+mn-lt"/>
              <a:cs typeface="+mn-lt"/>
            </a:endParaRPr>
          </a:p>
          <a:p>
            <a:pPr lvl="1">
              <a:buFont typeface="Wingdings" panose="05000000000000000000"/>
              <a:buChar char="§"/>
            </a:pPr>
            <a:r>
              <a:rPr lang="en-US">
                <a:ea typeface="+mn-lt"/>
                <a:cs typeface="+mn-lt"/>
              </a:rPr>
              <a:t>Visually represent the tasks in a card. Each card contains information about the task at hand, and its status, such as deadline, assignee, description, etc.</a:t>
            </a:r>
            <a:endParaRPr lang="en-US">
              <a:ea typeface="+mn-lt"/>
              <a:cs typeface="+mn-lt"/>
            </a:endParaRPr>
          </a:p>
          <a:p>
            <a:r>
              <a:rPr lang="en-US" b="1">
                <a:ea typeface="+mn-lt"/>
                <a:cs typeface="+mn-lt"/>
              </a:rPr>
              <a:t>Projects and Goals</a:t>
            </a:r>
            <a:r>
              <a:rPr lang="en-US">
                <a:ea typeface="+mn-lt"/>
                <a:cs typeface="+mn-lt"/>
              </a:rPr>
              <a:t>: </a:t>
            </a:r>
            <a:endParaRPr lang="en-US">
              <a:ea typeface="+mn-lt"/>
              <a:cs typeface="+mn-lt"/>
            </a:endParaRPr>
          </a:p>
          <a:p>
            <a:pPr lvl="1">
              <a:buFont typeface="Wingdings" panose="05000000000000000000"/>
              <a:buChar char="§"/>
            </a:pPr>
            <a:r>
              <a:rPr lang="en-US">
                <a:ea typeface="+mn-lt"/>
                <a:cs typeface="+mn-lt"/>
              </a:rPr>
              <a:t>Each column on the board represents a different stage of the workflow (to-be done, in-progress, completed). The cards go through the workflow until their full completion.</a:t>
            </a:r>
            <a:endParaRPr lang="en-US">
              <a:ea typeface="+mn-lt"/>
              <a:cs typeface="+mn-lt"/>
            </a:endParaRPr>
          </a:p>
          <a:p>
            <a:r>
              <a:rPr lang="en-US" b="1">
                <a:ea typeface="+mn-lt"/>
                <a:cs typeface="+mn-lt"/>
              </a:rPr>
              <a:t>Work-in-Progress Limits</a:t>
            </a:r>
            <a:r>
              <a:rPr lang="en-US">
                <a:ea typeface="+mn-lt"/>
                <a:cs typeface="+mn-lt"/>
              </a:rPr>
              <a:t>: </a:t>
            </a:r>
            <a:endParaRPr lang="en-US">
              <a:ea typeface="+mn-lt"/>
              <a:cs typeface="+mn-lt"/>
            </a:endParaRPr>
          </a:p>
          <a:p>
            <a:pPr lvl="1">
              <a:buFont typeface="Wingdings" panose="05000000000000000000"/>
              <a:buChar char="§"/>
            </a:pPr>
            <a:r>
              <a:rPr lang="en-US">
                <a:ea typeface="+mn-lt"/>
                <a:cs typeface="+mn-lt"/>
              </a:rPr>
              <a:t>Restrict the maximum number of tasks assigned to a particular team member in the different stages of the workflow. Limiting the WIP allows us to finish work items faster. It helps the team focus only on the current tasks.</a:t>
            </a:r>
            <a:endParaRPr lang="en-US">
              <a:ea typeface="+mn-lt"/>
              <a:cs typeface="+mn-lt"/>
            </a:endParaRPr>
          </a:p>
          <a:p>
            <a:endParaRPr lang="en-US" b="1">
              <a:ea typeface="+mn-lt"/>
              <a:cs typeface="+mn-lt"/>
            </a:endParaRPr>
          </a:p>
          <a:p>
            <a:pPr lvl="1">
              <a:buFont typeface="Wingdings" panose="05000000000000000000"/>
              <a:buChar char="§"/>
            </a:pPr>
            <a:endParaRPr lang="en-GB">
              <a:ea typeface="+mn-lt"/>
              <a:cs typeface="+mn-lt"/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What Does the Kanban Board Do?</a:t>
            </a:r>
            <a:endParaRPr lang="en-US" b="0">
              <a:ea typeface="+mj-lt"/>
              <a:cs typeface="+mj-l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999" y="628650"/>
            <a:ext cx="8267781" cy="3975782"/>
          </a:xfrm>
        </p:spPr>
        <p:txBody>
          <a:bodyPr/>
          <a:lstStyle/>
          <a:p>
            <a:r>
              <a:rPr lang="en-US" b="1">
                <a:ea typeface="+mn-lt"/>
                <a:cs typeface="+mn-lt"/>
              </a:rPr>
              <a:t>Highlight tasks</a:t>
            </a:r>
            <a:r>
              <a:rPr lang="en-US">
                <a:ea typeface="+mn-lt"/>
                <a:cs typeface="+mn-lt"/>
              </a:rPr>
              <a:t>: </a:t>
            </a:r>
            <a:endParaRPr lang="en-US">
              <a:ea typeface="+mn-lt"/>
              <a:cs typeface="+mn-lt"/>
            </a:endParaRPr>
          </a:p>
          <a:p>
            <a:pPr lvl="1">
              <a:buFont typeface="Wingdings" panose="05000000000000000000"/>
              <a:buChar char="§"/>
            </a:pPr>
            <a:r>
              <a:rPr lang="en-US">
                <a:ea typeface="+mn-lt"/>
                <a:cs typeface="+mn-lt"/>
              </a:rPr>
              <a:t>Highlights the most important tasks with color-coded priority levels.</a:t>
            </a:r>
            <a:endParaRPr lang="en-US">
              <a:ea typeface="+mn-lt"/>
              <a:cs typeface="+mn-lt"/>
            </a:endParaRPr>
          </a:p>
          <a:p>
            <a:r>
              <a:rPr lang="en-US" b="1">
                <a:ea typeface="+mn-lt"/>
                <a:cs typeface="+mn-lt"/>
              </a:rPr>
              <a:t>Move tasks on priority:</a:t>
            </a:r>
            <a:endParaRPr lang="en-US" b="1">
              <a:ea typeface="+mn-lt"/>
              <a:cs typeface="+mn-lt"/>
            </a:endParaRPr>
          </a:p>
          <a:p>
            <a:pPr lvl="1"/>
            <a:r>
              <a:rPr lang="en-US">
                <a:ea typeface="+mn-lt"/>
                <a:cs typeface="+mn-lt"/>
              </a:rPr>
              <a:t>Shift the cards containing tasks based on the status. For example, if a task is not of high-priority then we can shift the task from </a:t>
            </a:r>
            <a:r>
              <a:rPr lang="en-US" b="1">
                <a:ea typeface="+mn-lt"/>
                <a:cs typeface="+mn-lt"/>
              </a:rPr>
              <a:t>in-progress</a:t>
            </a:r>
            <a:r>
              <a:rPr lang="en-US">
                <a:ea typeface="+mn-lt"/>
                <a:cs typeface="+mn-lt"/>
              </a:rPr>
              <a:t> to </a:t>
            </a:r>
            <a:r>
              <a:rPr lang="en-US" b="1">
                <a:ea typeface="+mn-lt"/>
                <a:cs typeface="+mn-lt"/>
              </a:rPr>
              <a:t>to-be done.</a:t>
            </a:r>
            <a:endParaRPr lang="en-US" b="1">
              <a:ea typeface="+mn-lt"/>
              <a:cs typeface="+mn-lt"/>
            </a:endParaRPr>
          </a:p>
          <a:p>
            <a:pPr marL="537210" lvl="1" indent="0">
              <a:buNone/>
            </a:pPr>
            <a:endParaRPr lang="en-US">
              <a:ea typeface="+mn-lt"/>
              <a:cs typeface="+mn-lt"/>
            </a:endParaRPr>
          </a:p>
          <a:p>
            <a:pPr marL="871220" lvl="2" indent="0">
              <a:buFont typeface="Arial" panose="020B0604020202020204" pitchFamily="34" charset="0"/>
              <a:buNone/>
            </a:pPr>
            <a:endParaRPr lang="en-US">
              <a:ea typeface="+mn-lt"/>
              <a:cs typeface="+mn-lt"/>
            </a:endParaRPr>
          </a:p>
          <a:p>
            <a:pPr lvl="1">
              <a:buFont typeface="Wingdings" panose="05000000000000000000"/>
              <a:buChar char="§"/>
            </a:pPr>
            <a:endParaRPr lang="en-US">
              <a:ea typeface="+mn-lt"/>
              <a:cs typeface="+mn-lt"/>
            </a:endParaRPr>
          </a:p>
          <a:p>
            <a:endParaRPr lang="en-US" b="1">
              <a:ea typeface="+mn-lt"/>
              <a:cs typeface="+mn-lt"/>
            </a:endParaRPr>
          </a:p>
          <a:p>
            <a:endParaRPr lang="en-US" b="1">
              <a:ea typeface="+mn-lt"/>
              <a:cs typeface="+mn-lt"/>
            </a:endParaRPr>
          </a:p>
          <a:p>
            <a:pPr lvl="1">
              <a:buFont typeface="Wingdings" panose="05000000000000000000"/>
              <a:buChar char="§"/>
            </a:pPr>
            <a:endParaRPr lang="en-GB">
              <a:ea typeface="+mn-lt"/>
              <a:cs typeface="+mn-lt"/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What Does the Kanban Board Do? (contd.)</a:t>
            </a:r>
            <a:endParaRPr lang="en-US" b="0">
              <a:ea typeface="+mj-lt"/>
              <a:cs typeface="+mj-l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Work Planning</a:t>
            </a:r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Agile Work Planning Tool</a:t>
            </a:r>
            <a:endParaRPr lang="en-US"/>
          </a:p>
        </p:txBody>
      </p:sp>
      <p:sp>
        <p:nvSpPr>
          <p:cNvPr id="2" name="Text Placeholder 1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>
                <a:cs typeface="Arial" panose="020B0604020202020204"/>
              </a:rPr>
              <a:t>Use the click up app to track your project status and collaborate among team members.</a:t>
            </a:r>
            <a:endParaRPr lang="en-US" dirty="0">
              <a:cs typeface="Arial" panose="020B0604020202020204"/>
            </a:endParaRPr>
          </a:p>
          <a:p>
            <a:r>
              <a:rPr lang="en-US">
                <a:cs typeface="Arial" panose="020B0604020202020204"/>
              </a:rPr>
              <a:t>One of the team member must be a scrum master for this sprint. Choose a person from the team.</a:t>
            </a:r>
            <a:endParaRPr lang="en-US">
              <a:cs typeface="Arial" panose="020B0604020202020204"/>
            </a:endParaRPr>
          </a:p>
          <a:p>
            <a:r>
              <a:rPr lang="en-US">
                <a:cs typeface="Arial" panose="020B0604020202020204"/>
              </a:rPr>
              <a:t>Include the mentor also as a team member in the project.</a:t>
            </a:r>
            <a:endParaRPr lang="en-US">
              <a:cs typeface="Arial" panose="020B0604020202020204"/>
            </a:endParaRPr>
          </a:p>
          <a:p>
            <a:r>
              <a:rPr lang="en-US">
                <a:cs typeface="Arial" panose="020B0604020202020204"/>
              </a:rPr>
              <a:t>Use the below link </a:t>
            </a:r>
            <a:endParaRPr lang="en-US">
              <a:cs typeface="Arial" panose="020B0604020202020204"/>
            </a:endParaRPr>
          </a:p>
          <a:p>
            <a:pPr lvl="1"/>
            <a:r>
              <a:rPr lang="en-US">
                <a:cs typeface="Arial" panose="020B0604020202020204"/>
              </a:rPr>
              <a:t>https://app.clickup.com/</a:t>
            </a:r>
            <a:endParaRPr lang="en-US"/>
          </a:p>
        </p:txBody>
      </p:sp>
      <p:pic>
        <p:nvPicPr>
          <p:cNvPr id="4" name="Picture 4" descr="Graphical user interface, text, application&#10;&#10;Description automatically generate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283" y="918973"/>
            <a:ext cx="5333504" cy="351632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216999" y="628650"/>
            <a:ext cx="8331577" cy="3975782"/>
          </a:xfrm>
        </p:spPr>
        <p:txBody>
          <a:bodyPr/>
          <a:lstStyle/>
          <a:p>
            <a:pPr>
              <a:buSzPct val="120000"/>
            </a:pPr>
            <a:r>
              <a:rPr lang="en-US">
                <a:solidFill>
                  <a:srgbClr val="282C34"/>
                </a:solidFill>
              </a:rPr>
              <a:t>Style Guidelines – Use any of the frontend technologies like HTML, CSS, Bootstrap, Angular Material, etc.</a:t>
            </a:r>
            <a:endParaRPr lang="en-US">
              <a:solidFill>
                <a:srgbClr val="282C34"/>
              </a:solidFill>
            </a:endParaRPr>
          </a:p>
          <a:p>
            <a:pPr>
              <a:buSzPct val="120000"/>
            </a:pPr>
            <a:r>
              <a:rPr lang="en-US">
                <a:solidFill>
                  <a:srgbClr val="282C34"/>
                </a:solidFill>
              </a:rPr>
              <a:t>Frontend Design – Build modular, reusable and smart components</a:t>
            </a:r>
            <a:endParaRPr lang="en-US">
              <a:solidFill>
                <a:srgbClr val="282C34"/>
              </a:solidFill>
            </a:endParaRPr>
          </a:p>
          <a:p>
            <a:pPr>
              <a:buSzPct val="120000"/>
            </a:pPr>
            <a:r>
              <a:rPr lang="en-US">
                <a:solidFill>
                  <a:srgbClr val="282C34"/>
                </a:solidFill>
              </a:rPr>
              <a:t>Backend Design – Create the design patterns of microservices.</a:t>
            </a:r>
            <a:endParaRPr lang="en-US">
              <a:solidFill>
                <a:srgbClr val="282C34"/>
              </a:solidFill>
            </a:endParaRPr>
          </a:p>
          <a:p>
            <a:pPr>
              <a:buSzPct val="120000"/>
            </a:pPr>
            <a:r>
              <a:rPr lang="en-US">
                <a:solidFill>
                  <a:srgbClr val="282C34"/>
                </a:solidFill>
              </a:rPr>
              <a:t>Testing – Test the layers of microservices and E2E testing.</a:t>
            </a:r>
            <a:endParaRPr lang="en-US">
              <a:solidFill>
                <a:srgbClr val="282C34"/>
              </a:solidFill>
            </a:endParaRPr>
          </a:p>
          <a:p>
            <a:pPr>
              <a:buSzPct val="120000"/>
            </a:pPr>
            <a:r>
              <a:rPr lang="en-US">
                <a:solidFill>
                  <a:srgbClr val="282C34"/>
                </a:solidFill>
              </a:rPr>
              <a:t>Database – Model the database.</a:t>
            </a:r>
            <a:endParaRPr lang="en-US">
              <a:solidFill>
                <a:srgbClr val="282C34"/>
              </a:solidFill>
            </a:endParaRPr>
          </a:p>
          <a:p>
            <a:pPr>
              <a:buSzPct val="120000"/>
            </a:pPr>
            <a:r>
              <a:rPr lang="en-US">
                <a:solidFill>
                  <a:srgbClr val="282C34"/>
                </a:solidFill>
              </a:rPr>
              <a:t>Containerization – Use the docker compose tool.</a:t>
            </a:r>
            <a:endParaRPr lang="en-US">
              <a:solidFill>
                <a:srgbClr val="282C34"/>
              </a:solidFill>
            </a:endParaRPr>
          </a:p>
          <a:p>
            <a:pPr>
              <a:buSzPct val="120000"/>
            </a:pPr>
            <a:r>
              <a:rPr lang="en-US">
                <a:solidFill>
                  <a:srgbClr val="282C34"/>
                </a:solidFill>
              </a:rPr>
              <a:t>Engineering Practices – Follow practices that ensure good code quality.</a:t>
            </a:r>
            <a:endParaRPr lang="en-US" strike="sngStrike">
              <a:solidFill>
                <a:srgbClr val="282C34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Evaluation Guidelines</a:t>
            </a:r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StackRout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EC4B2"/>
      </a:accent3>
      <a:accent4>
        <a:srgbClr val="A2FFE8"/>
      </a:accent4>
      <a:accent5>
        <a:srgbClr val="1C3678"/>
      </a:accent5>
      <a:accent6>
        <a:srgbClr val="FF5A26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tackRout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EC4B2"/>
      </a:accent3>
      <a:accent4>
        <a:srgbClr val="A2FFE8"/>
      </a:accent4>
      <a:accent5>
        <a:srgbClr val="1C3678"/>
      </a:accent5>
      <a:accent6>
        <a:srgbClr val="FF5A26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2227</Words>
  <Application>WPS Presentation</Application>
  <PresentationFormat>On-screen Show (16:9)</PresentationFormat>
  <Paragraphs>56</Paragraphs>
  <Slides>9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9</vt:i4>
      </vt:variant>
    </vt:vector>
  </HeadingPairs>
  <TitlesOfParts>
    <vt:vector size="21" baseType="lpstr">
      <vt:lpstr>Arial</vt:lpstr>
      <vt:lpstr>SimSun</vt:lpstr>
      <vt:lpstr>Wingdings</vt:lpstr>
      <vt:lpstr>Arial</vt:lpstr>
      <vt:lpstr>Roboto</vt:lpstr>
      <vt:lpstr>Helvetica Neue</vt:lpstr>
      <vt:lpstr>Helvetica Neue</vt:lpstr>
      <vt:lpstr>Wingdings</vt:lpstr>
      <vt:lpstr>Microsoft YaHei</vt:lpstr>
      <vt:lpstr>Arial Unicode MS</vt:lpstr>
      <vt:lpstr>StackRoute</vt:lpstr>
      <vt:lpstr>StackRoute</vt:lpstr>
      <vt:lpstr>Capstone Project –My Work Planner-Kanban Board</vt:lpstr>
      <vt:lpstr>PowerPoint 演示文稿</vt:lpstr>
      <vt:lpstr>Project Requirements</vt:lpstr>
      <vt:lpstr>What Does the Kanban Board Do?</vt:lpstr>
      <vt:lpstr>What Does the Kanban Board Do? (contd.)</vt:lpstr>
      <vt:lpstr>Work Planning</vt:lpstr>
      <vt:lpstr>Agile Work Planning Tool</vt:lpstr>
      <vt:lpstr>Evaluation Guidelines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Structuring the Web Pages Using CSS Floats</dc:title>
  <dc:creator>Sanya Bhargava</dc:creator>
  <cp:lastModifiedBy>ramal</cp:lastModifiedBy>
  <cp:revision>6</cp:revision>
  <dcterms:created xsi:type="dcterms:W3CDTF">2023-11-08T04:55:03Z</dcterms:created>
  <dcterms:modified xsi:type="dcterms:W3CDTF">2023-11-15T07:00:06Z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CA4DD6DB7AE7404C9CF77F374F53C2A9</vt:lpwstr>
  </property>
  <property fmtid="{D5CDD505-2E9C-101B-9397-08002B2CF9AE}" pid="3" name="KSOProductBuildVer">
    <vt:lpwstr>1033-11.2.0.11225</vt:lpwstr>
  </property>
</Properties>
</file>